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7"/>
  </p:notesMasterIdLst>
  <p:sldIdLst>
    <p:sldId id="256" r:id="rId5"/>
    <p:sldId id="257" r:id="rId6"/>
    <p:sldId id="258" r:id="rId7"/>
    <p:sldId id="259" r:id="rId8"/>
    <p:sldId id="265" r:id="rId9"/>
    <p:sldId id="274" r:id="rId10"/>
    <p:sldId id="275" r:id="rId11"/>
    <p:sldId id="276" r:id="rId12"/>
    <p:sldId id="277" r:id="rId13"/>
    <p:sldId id="278" r:id="rId14"/>
    <p:sldId id="267" r:id="rId15"/>
    <p:sldId id="26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alyami" userId="df149af5926d4c75" providerId="LiveId" clId="{CA45FB05-9097-493C-A4A1-27DA90710409}"/>
    <pc:docChg chg="modSld">
      <pc:chgData name="mohammed alyami" userId="df149af5926d4c75" providerId="LiveId" clId="{CA45FB05-9097-493C-A4A1-27DA90710409}" dt="2024-12-02T00:29:19.115" v="22" actId="122"/>
      <pc:docMkLst>
        <pc:docMk/>
      </pc:docMkLst>
      <pc:sldChg chg="modSp mod">
        <pc:chgData name="mohammed alyami" userId="df149af5926d4c75" providerId="LiveId" clId="{CA45FB05-9097-493C-A4A1-27DA90710409}" dt="2024-12-02T00:29:19.115" v="22" actId="122"/>
        <pc:sldMkLst>
          <pc:docMk/>
          <pc:sldMk cId="3103683689" sldId="268"/>
        </pc:sldMkLst>
        <pc:spChg chg="mod">
          <ac:chgData name="mohammed alyami" userId="df149af5926d4c75" providerId="LiveId" clId="{CA45FB05-9097-493C-A4A1-27DA90710409}" dt="2024-12-02T00:29:19.115" v="22" actId="122"/>
          <ac:spMkLst>
            <pc:docMk/>
            <pc:sldMk cId="3103683689" sldId="268"/>
            <ac:spMk id="3" creationId="{BABC2CE0-8806-4B2A-A10A-32984D31743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2FB486-12B9-47E2-BFD8-1138F530FA97}" type="doc">
      <dgm:prSet loTypeId="urn:microsoft.com/office/officeart/2005/8/layout/hierarchy6" loCatId="hierarchy" qsTypeId="urn:microsoft.com/office/officeart/2005/8/quickstyle/3d5" qsCatId="3D" csTypeId="urn:microsoft.com/office/officeart/2005/8/colors/accent1_2" csCatId="accent1" phldr="1"/>
      <dgm:spPr/>
      <dgm:t>
        <a:bodyPr/>
        <a:lstStyle/>
        <a:p>
          <a:endParaRPr lang="en-US"/>
        </a:p>
      </dgm:t>
    </dgm:pt>
    <dgm:pt modelId="{68CE3143-60DD-457C-9031-FB7C2F9712E5}">
      <dgm:prSet phldrT="[Text]"/>
      <dgm:spPr/>
      <dgm:t>
        <a:bodyPr/>
        <a:lstStyle/>
        <a:p>
          <a:r>
            <a:rPr lang="en-US" b="1" dirty="0"/>
            <a:t>Sales Budget</a:t>
          </a:r>
          <a:endParaRPr lang="en-US" dirty="0"/>
        </a:p>
      </dgm:t>
    </dgm:pt>
    <dgm:pt modelId="{D53F423E-65B1-49B4-90BA-3247FA3A2A47}" type="parTrans" cxnId="{05EA4444-08E6-4B24-BAE5-C43FFCF1078F}">
      <dgm:prSet/>
      <dgm:spPr/>
      <dgm:t>
        <a:bodyPr/>
        <a:lstStyle/>
        <a:p>
          <a:endParaRPr lang="en-US"/>
        </a:p>
      </dgm:t>
    </dgm:pt>
    <dgm:pt modelId="{C9242B27-19F8-4876-B0DA-071124144F60}" type="sibTrans" cxnId="{05EA4444-08E6-4B24-BAE5-C43FFCF1078F}">
      <dgm:prSet/>
      <dgm:spPr/>
      <dgm:t>
        <a:bodyPr/>
        <a:lstStyle/>
        <a:p>
          <a:endParaRPr lang="en-US"/>
        </a:p>
      </dgm:t>
    </dgm:pt>
    <dgm:pt modelId="{FE42C28F-8C26-4F6D-A624-2E00C8EAEBDA}">
      <dgm:prSet phldrT="[Text]"/>
      <dgm:spPr/>
      <dgm:t>
        <a:bodyPr/>
        <a:lstStyle/>
        <a:p>
          <a:r>
            <a:rPr lang="en-US" b="1" dirty="0"/>
            <a:t>Production Budget</a:t>
          </a:r>
          <a:br>
            <a:rPr lang="en-US" dirty="0"/>
          </a:br>
          <a:endParaRPr lang="en-US" dirty="0"/>
        </a:p>
      </dgm:t>
    </dgm:pt>
    <dgm:pt modelId="{4FCEBD2A-7F1D-4B68-A907-C84CD76577B9}" type="parTrans" cxnId="{14A7D57B-2799-455F-BC43-F1CC13D67287}">
      <dgm:prSet/>
      <dgm:spPr/>
      <dgm:t>
        <a:bodyPr/>
        <a:lstStyle/>
        <a:p>
          <a:endParaRPr lang="en-US"/>
        </a:p>
      </dgm:t>
    </dgm:pt>
    <dgm:pt modelId="{97802DC3-2235-4DA4-BDAB-39A2C6735BAE}" type="sibTrans" cxnId="{14A7D57B-2799-455F-BC43-F1CC13D67287}">
      <dgm:prSet/>
      <dgm:spPr/>
      <dgm:t>
        <a:bodyPr/>
        <a:lstStyle/>
        <a:p>
          <a:endParaRPr lang="en-US"/>
        </a:p>
      </dgm:t>
    </dgm:pt>
    <dgm:pt modelId="{1F3880C6-7ED8-4406-A1A0-2E814F53DE1F}">
      <dgm:prSet phldrT="[Text]"/>
      <dgm:spPr/>
      <dgm:t>
        <a:bodyPr/>
        <a:lstStyle/>
        <a:p>
          <a:r>
            <a:rPr lang="en-US" b="1" dirty="0"/>
            <a:t>Direct Materials Budget</a:t>
          </a:r>
          <a:endParaRPr lang="en-US" dirty="0"/>
        </a:p>
      </dgm:t>
    </dgm:pt>
    <dgm:pt modelId="{1E670A95-CA0A-4BE3-966B-A7B1C8C63128}" type="parTrans" cxnId="{2EE49441-8A9C-4E09-82E7-FF7F24B98E15}">
      <dgm:prSet/>
      <dgm:spPr/>
      <dgm:t>
        <a:bodyPr/>
        <a:lstStyle/>
        <a:p>
          <a:endParaRPr lang="en-US"/>
        </a:p>
      </dgm:t>
    </dgm:pt>
    <dgm:pt modelId="{8BCA8D36-5616-4915-83F5-5DED425D467F}" type="sibTrans" cxnId="{2EE49441-8A9C-4E09-82E7-FF7F24B98E15}">
      <dgm:prSet/>
      <dgm:spPr/>
      <dgm:t>
        <a:bodyPr/>
        <a:lstStyle/>
        <a:p>
          <a:endParaRPr lang="en-US"/>
        </a:p>
      </dgm:t>
    </dgm:pt>
    <dgm:pt modelId="{AA2C6092-CEC2-40CB-9C7F-E4D67868A4F0}">
      <dgm:prSet phldrT="[Text]"/>
      <dgm:spPr/>
      <dgm:t>
        <a:bodyPr/>
        <a:lstStyle/>
        <a:p>
          <a:br>
            <a:rPr lang="en-US" dirty="0"/>
          </a:br>
          <a:r>
            <a:rPr lang="en-US" b="1" dirty="0"/>
            <a:t>Direct Labor Budget</a:t>
          </a:r>
          <a:endParaRPr lang="en-US" dirty="0"/>
        </a:p>
      </dgm:t>
    </dgm:pt>
    <dgm:pt modelId="{26217009-2542-41D8-8B76-3722C6873790}" type="parTrans" cxnId="{125D8147-F86C-4288-B97C-F3DE1A67A75F}">
      <dgm:prSet/>
      <dgm:spPr/>
      <dgm:t>
        <a:bodyPr/>
        <a:lstStyle/>
        <a:p>
          <a:endParaRPr lang="en-US"/>
        </a:p>
      </dgm:t>
    </dgm:pt>
    <dgm:pt modelId="{42F29977-968B-4944-B5CA-1F8A1E429C50}" type="sibTrans" cxnId="{125D8147-F86C-4288-B97C-F3DE1A67A75F}">
      <dgm:prSet/>
      <dgm:spPr/>
      <dgm:t>
        <a:bodyPr/>
        <a:lstStyle/>
        <a:p>
          <a:endParaRPr lang="en-US"/>
        </a:p>
      </dgm:t>
    </dgm:pt>
    <dgm:pt modelId="{BA4883F1-5701-4CEC-B901-690AABEE0FE5}">
      <dgm:prSet phldrT="[Text]"/>
      <dgm:spPr/>
      <dgm:t>
        <a:bodyPr/>
        <a:lstStyle/>
        <a:p>
          <a:r>
            <a:rPr lang="en-US" b="1" dirty="0"/>
            <a:t>Cost of Goods Manufactured (COGM) Budget</a:t>
          </a:r>
          <a:endParaRPr lang="en-US" dirty="0"/>
        </a:p>
      </dgm:t>
    </dgm:pt>
    <dgm:pt modelId="{70E718DA-9FED-44B8-9DB9-4A0901DDCCB0}" type="parTrans" cxnId="{C855874F-82E4-4A08-A51A-BA02E212115A}">
      <dgm:prSet/>
      <dgm:spPr/>
      <dgm:t>
        <a:bodyPr/>
        <a:lstStyle/>
        <a:p>
          <a:endParaRPr lang="en-US"/>
        </a:p>
      </dgm:t>
    </dgm:pt>
    <dgm:pt modelId="{AC55D772-8081-49B9-82F5-223957E8024C}" type="sibTrans" cxnId="{C855874F-82E4-4A08-A51A-BA02E212115A}">
      <dgm:prSet/>
      <dgm:spPr/>
      <dgm:t>
        <a:bodyPr/>
        <a:lstStyle/>
        <a:p>
          <a:endParaRPr lang="en-US"/>
        </a:p>
      </dgm:t>
    </dgm:pt>
    <dgm:pt modelId="{7E6CE6F2-C217-4E2D-8377-DC0A15DEE72B}">
      <dgm:prSet phldrT="[Text]"/>
      <dgm:spPr/>
      <dgm:t>
        <a:bodyPr/>
        <a:lstStyle/>
        <a:p>
          <a:r>
            <a:rPr lang="en-US" b="1" dirty="0"/>
            <a:t>Income Statement Budget</a:t>
          </a:r>
          <a:endParaRPr lang="en-US" dirty="0"/>
        </a:p>
      </dgm:t>
    </dgm:pt>
    <dgm:pt modelId="{596F4FEF-6A61-4FE4-906C-18B707B113DC}" type="parTrans" cxnId="{CB2CC212-741A-45F5-B909-81D5B919674C}">
      <dgm:prSet/>
      <dgm:spPr/>
      <dgm:t>
        <a:bodyPr/>
        <a:lstStyle/>
        <a:p>
          <a:endParaRPr lang="en-US"/>
        </a:p>
      </dgm:t>
    </dgm:pt>
    <dgm:pt modelId="{D5D4D9B0-58D4-4FDF-8A6D-FDCC00E48B09}" type="sibTrans" cxnId="{CB2CC212-741A-45F5-B909-81D5B919674C}">
      <dgm:prSet/>
      <dgm:spPr/>
      <dgm:t>
        <a:bodyPr/>
        <a:lstStyle/>
        <a:p>
          <a:endParaRPr lang="en-US"/>
        </a:p>
      </dgm:t>
    </dgm:pt>
    <dgm:pt modelId="{DDA170C4-8179-4BC0-AB1C-2A15DB040A45}">
      <dgm:prSet phldrT="[Text]"/>
      <dgm:spPr/>
      <dgm:t>
        <a:bodyPr/>
        <a:lstStyle/>
        <a:p>
          <a:br>
            <a:rPr lang="en-US" dirty="0"/>
          </a:br>
          <a:r>
            <a:rPr lang="en-US" b="1" dirty="0"/>
            <a:t>Overhead Budget</a:t>
          </a:r>
          <a:endParaRPr lang="en-US" dirty="0"/>
        </a:p>
      </dgm:t>
    </dgm:pt>
    <dgm:pt modelId="{F3D74416-05DC-40E7-8BB9-DFC9DABCAA18}" type="parTrans" cxnId="{34139CB9-0DB0-490D-B332-5619A11401B2}">
      <dgm:prSet/>
      <dgm:spPr/>
      <dgm:t>
        <a:bodyPr/>
        <a:lstStyle/>
        <a:p>
          <a:endParaRPr lang="en-US"/>
        </a:p>
      </dgm:t>
    </dgm:pt>
    <dgm:pt modelId="{07D76E01-C0CE-4DA3-8732-6A92CA271B07}" type="sibTrans" cxnId="{34139CB9-0DB0-490D-B332-5619A11401B2}">
      <dgm:prSet/>
      <dgm:spPr/>
      <dgm:t>
        <a:bodyPr/>
        <a:lstStyle/>
        <a:p>
          <a:endParaRPr lang="en-US"/>
        </a:p>
      </dgm:t>
    </dgm:pt>
    <dgm:pt modelId="{0ACF9839-7ACA-4268-AFB6-7566E1E2C34D}" type="pres">
      <dgm:prSet presAssocID="{722FB486-12B9-47E2-BFD8-1138F530FA97}" presName="mainComposite" presStyleCnt="0">
        <dgm:presLayoutVars>
          <dgm:chPref val="1"/>
          <dgm:dir/>
          <dgm:animOne val="branch"/>
          <dgm:animLvl val="lvl"/>
          <dgm:resizeHandles val="exact"/>
        </dgm:presLayoutVars>
      </dgm:prSet>
      <dgm:spPr/>
    </dgm:pt>
    <dgm:pt modelId="{A55E0CDD-AD68-4FED-ABEA-8CA6488DE754}" type="pres">
      <dgm:prSet presAssocID="{722FB486-12B9-47E2-BFD8-1138F530FA97}" presName="hierFlow" presStyleCnt="0"/>
      <dgm:spPr/>
    </dgm:pt>
    <dgm:pt modelId="{24021E30-10E0-4407-86C8-A7F360228865}" type="pres">
      <dgm:prSet presAssocID="{722FB486-12B9-47E2-BFD8-1138F530FA97}" presName="hierChild1" presStyleCnt="0">
        <dgm:presLayoutVars>
          <dgm:chPref val="1"/>
          <dgm:animOne val="branch"/>
          <dgm:animLvl val="lvl"/>
        </dgm:presLayoutVars>
      </dgm:prSet>
      <dgm:spPr/>
    </dgm:pt>
    <dgm:pt modelId="{77DEAC36-0A68-4853-BD10-2F64512C840C}" type="pres">
      <dgm:prSet presAssocID="{68CE3143-60DD-457C-9031-FB7C2F9712E5}" presName="Name14" presStyleCnt="0"/>
      <dgm:spPr/>
    </dgm:pt>
    <dgm:pt modelId="{89CE6BED-2475-4C06-A0A3-99C8F4C9A747}" type="pres">
      <dgm:prSet presAssocID="{68CE3143-60DD-457C-9031-FB7C2F9712E5}" presName="level1Shape" presStyleLbl="node0" presStyleIdx="0" presStyleCnt="1">
        <dgm:presLayoutVars>
          <dgm:chPref val="3"/>
        </dgm:presLayoutVars>
      </dgm:prSet>
      <dgm:spPr/>
    </dgm:pt>
    <dgm:pt modelId="{8DFEB622-BF83-42B3-AEA1-727512424879}" type="pres">
      <dgm:prSet presAssocID="{68CE3143-60DD-457C-9031-FB7C2F9712E5}" presName="hierChild2" presStyleCnt="0"/>
      <dgm:spPr/>
    </dgm:pt>
    <dgm:pt modelId="{46D64800-A5C6-4FE2-B32D-55B641E36A38}" type="pres">
      <dgm:prSet presAssocID="{4FCEBD2A-7F1D-4B68-A907-C84CD76577B9}" presName="Name19" presStyleLbl="parChTrans1D2" presStyleIdx="0" presStyleCnt="3"/>
      <dgm:spPr/>
    </dgm:pt>
    <dgm:pt modelId="{0C203B48-7416-4721-A4B9-0DFD8566F53A}" type="pres">
      <dgm:prSet presAssocID="{FE42C28F-8C26-4F6D-A624-2E00C8EAEBDA}" presName="Name21" presStyleCnt="0"/>
      <dgm:spPr/>
    </dgm:pt>
    <dgm:pt modelId="{B9010B8C-3B6B-49FD-BF3C-1B730B17494A}" type="pres">
      <dgm:prSet presAssocID="{FE42C28F-8C26-4F6D-A624-2E00C8EAEBDA}" presName="level2Shape" presStyleLbl="node2" presStyleIdx="0" presStyleCnt="3"/>
      <dgm:spPr/>
    </dgm:pt>
    <dgm:pt modelId="{389B5DDF-0979-4EC2-B8EB-19A063F1DAAD}" type="pres">
      <dgm:prSet presAssocID="{FE42C28F-8C26-4F6D-A624-2E00C8EAEBDA}" presName="hierChild3" presStyleCnt="0"/>
      <dgm:spPr/>
    </dgm:pt>
    <dgm:pt modelId="{79A79120-C1FE-4DE1-9865-E4907C482152}" type="pres">
      <dgm:prSet presAssocID="{1E670A95-CA0A-4BE3-966B-A7B1C8C63128}" presName="Name19" presStyleLbl="parChTrans1D3" presStyleIdx="0" presStyleCnt="3"/>
      <dgm:spPr/>
    </dgm:pt>
    <dgm:pt modelId="{7556AC96-3EEF-4DB7-AE06-994732DC13DC}" type="pres">
      <dgm:prSet presAssocID="{1F3880C6-7ED8-4406-A1A0-2E814F53DE1F}" presName="Name21" presStyleCnt="0"/>
      <dgm:spPr/>
    </dgm:pt>
    <dgm:pt modelId="{BD08EB4C-29EE-4B0F-BF20-E3D3F9AE62F7}" type="pres">
      <dgm:prSet presAssocID="{1F3880C6-7ED8-4406-A1A0-2E814F53DE1F}" presName="level2Shape" presStyleLbl="node3" presStyleIdx="0" presStyleCnt="3"/>
      <dgm:spPr/>
    </dgm:pt>
    <dgm:pt modelId="{524FCC2B-C93F-4C2E-A75D-C64DAAF9D5B2}" type="pres">
      <dgm:prSet presAssocID="{1F3880C6-7ED8-4406-A1A0-2E814F53DE1F}" presName="hierChild3" presStyleCnt="0"/>
      <dgm:spPr/>
    </dgm:pt>
    <dgm:pt modelId="{15EBBF6C-25FA-48A8-9222-7E0A0DDDA7CE}" type="pres">
      <dgm:prSet presAssocID="{26217009-2542-41D8-8B76-3722C6873790}" presName="Name19" presStyleLbl="parChTrans1D3" presStyleIdx="1" presStyleCnt="3"/>
      <dgm:spPr/>
    </dgm:pt>
    <dgm:pt modelId="{278CEDDD-8039-4542-A843-34B45663620F}" type="pres">
      <dgm:prSet presAssocID="{AA2C6092-CEC2-40CB-9C7F-E4D67868A4F0}" presName="Name21" presStyleCnt="0"/>
      <dgm:spPr/>
    </dgm:pt>
    <dgm:pt modelId="{39337387-EEC6-46E1-92E1-C34EC99A0BA6}" type="pres">
      <dgm:prSet presAssocID="{AA2C6092-CEC2-40CB-9C7F-E4D67868A4F0}" presName="level2Shape" presStyleLbl="node3" presStyleIdx="1" presStyleCnt="3" custLinFactNeighborX="3075" custLinFactNeighborY="-11566"/>
      <dgm:spPr/>
    </dgm:pt>
    <dgm:pt modelId="{02F7C4CB-F553-4E9C-AE7D-88673C937603}" type="pres">
      <dgm:prSet presAssocID="{AA2C6092-CEC2-40CB-9C7F-E4D67868A4F0}" presName="hierChild3" presStyleCnt="0"/>
      <dgm:spPr/>
    </dgm:pt>
    <dgm:pt modelId="{75A88C13-690E-420F-AEC1-C71097D0FAAB}" type="pres">
      <dgm:prSet presAssocID="{F3D74416-05DC-40E7-8BB9-DFC9DABCAA18}" presName="Name19" presStyleLbl="parChTrans1D3" presStyleIdx="2" presStyleCnt="3"/>
      <dgm:spPr/>
    </dgm:pt>
    <dgm:pt modelId="{A38A9869-1C40-4D29-AB92-078181EB11C4}" type="pres">
      <dgm:prSet presAssocID="{DDA170C4-8179-4BC0-AB1C-2A15DB040A45}" presName="Name21" presStyleCnt="0"/>
      <dgm:spPr/>
    </dgm:pt>
    <dgm:pt modelId="{AB78EEF4-52C6-46BC-919D-7838EED3F6EF}" type="pres">
      <dgm:prSet presAssocID="{DDA170C4-8179-4BC0-AB1C-2A15DB040A45}" presName="level2Shape" presStyleLbl="node3" presStyleIdx="2" presStyleCnt="3" custLinFactNeighborX="3075" custLinFactNeighborY="-11566"/>
      <dgm:spPr/>
    </dgm:pt>
    <dgm:pt modelId="{FEED73EC-8A4E-4D97-BBC7-23EAC88905EB}" type="pres">
      <dgm:prSet presAssocID="{DDA170C4-8179-4BC0-AB1C-2A15DB040A45}" presName="hierChild3" presStyleCnt="0"/>
      <dgm:spPr/>
    </dgm:pt>
    <dgm:pt modelId="{5A8EC7C9-9618-4D9E-8068-DFC17B886527}" type="pres">
      <dgm:prSet presAssocID="{70E718DA-9FED-44B8-9DB9-4A0901DDCCB0}" presName="Name19" presStyleLbl="parChTrans1D2" presStyleIdx="1" presStyleCnt="3"/>
      <dgm:spPr/>
    </dgm:pt>
    <dgm:pt modelId="{323B7123-68CC-481C-B28B-BD2D1DC59541}" type="pres">
      <dgm:prSet presAssocID="{BA4883F1-5701-4CEC-B901-690AABEE0FE5}" presName="Name21" presStyleCnt="0"/>
      <dgm:spPr/>
    </dgm:pt>
    <dgm:pt modelId="{49FCFDF5-5D4F-4509-8FAB-E33685D78FB3}" type="pres">
      <dgm:prSet presAssocID="{BA4883F1-5701-4CEC-B901-690AABEE0FE5}" presName="level2Shape" presStyleLbl="node2" presStyleIdx="1" presStyleCnt="3" custLinFactNeighborX="1425" custLinFactNeighborY="2527"/>
      <dgm:spPr/>
    </dgm:pt>
    <dgm:pt modelId="{DEA9BED7-2082-441D-9B48-2BE2C44567EF}" type="pres">
      <dgm:prSet presAssocID="{BA4883F1-5701-4CEC-B901-690AABEE0FE5}" presName="hierChild3" presStyleCnt="0"/>
      <dgm:spPr/>
    </dgm:pt>
    <dgm:pt modelId="{A81B6442-68EF-4259-8B84-5978468A8620}" type="pres">
      <dgm:prSet presAssocID="{596F4FEF-6A61-4FE4-906C-18B707B113DC}" presName="Name19" presStyleLbl="parChTrans1D2" presStyleIdx="2" presStyleCnt="3"/>
      <dgm:spPr/>
    </dgm:pt>
    <dgm:pt modelId="{3DF5E9BA-953B-4F20-AAFB-AD8C2DE42509}" type="pres">
      <dgm:prSet presAssocID="{7E6CE6F2-C217-4E2D-8377-DC0A15DEE72B}" presName="Name21" presStyleCnt="0"/>
      <dgm:spPr/>
    </dgm:pt>
    <dgm:pt modelId="{31304F75-AB03-4233-B7EE-7303E834252F}" type="pres">
      <dgm:prSet presAssocID="{7E6CE6F2-C217-4E2D-8377-DC0A15DEE72B}" presName="level2Shape" presStyleLbl="node2" presStyleIdx="2" presStyleCnt="3" custLinFactNeighborX="26765" custLinFactNeighborY="6740"/>
      <dgm:spPr/>
    </dgm:pt>
    <dgm:pt modelId="{C9918E68-9D26-46AC-9E98-DD758DF2D24A}" type="pres">
      <dgm:prSet presAssocID="{7E6CE6F2-C217-4E2D-8377-DC0A15DEE72B}" presName="hierChild3" presStyleCnt="0"/>
      <dgm:spPr/>
    </dgm:pt>
    <dgm:pt modelId="{EEB89AAB-201B-4874-AD88-BA5083EF0BA8}" type="pres">
      <dgm:prSet presAssocID="{722FB486-12B9-47E2-BFD8-1138F530FA97}" presName="bgShapesFlow" presStyleCnt="0"/>
      <dgm:spPr/>
    </dgm:pt>
  </dgm:ptLst>
  <dgm:cxnLst>
    <dgm:cxn modelId="{54011C10-537C-44EF-957F-2106B7201830}" type="presOf" srcId="{596F4FEF-6A61-4FE4-906C-18B707B113DC}" destId="{A81B6442-68EF-4259-8B84-5978468A8620}" srcOrd="0" destOrd="0" presId="urn:microsoft.com/office/officeart/2005/8/layout/hierarchy6"/>
    <dgm:cxn modelId="{CB2CC212-741A-45F5-B909-81D5B919674C}" srcId="{68CE3143-60DD-457C-9031-FB7C2F9712E5}" destId="{7E6CE6F2-C217-4E2D-8377-DC0A15DEE72B}" srcOrd="2" destOrd="0" parTransId="{596F4FEF-6A61-4FE4-906C-18B707B113DC}" sibTransId="{D5D4D9B0-58D4-4FDF-8A6D-FDCC00E48B09}"/>
    <dgm:cxn modelId="{2512201B-8189-4016-AE7C-5EFB3A604627}" type="presOf" srcId="{722FB486-12B9-47E2-BFD8-1138F530FA97}" destId="{0ACF9839-7ACA-4268-AFB6-7566E1E2C34D}" srcOrd="0" destOrd="0" presId="urn:microsoft.com/office/officeart/2005/8/layout/hierarchy6"/>
    <dgm:cxn modelId="{8A69B660-4FFD-4906-87EB-7EA44EC94F01}" type="presOf" srcId="{70E718DA-9FED-44B8-9DB9-4A0901DDCCB0}" destId="{5A8EC7C9-9618-4D9E-8068-DFC17B886527}" srcOrd="0" destOrd="0" presId="urn:microsoft.com/office/officeart/2005/8/layout/hierarchy6"/>
    <dgm:cxn modelId="{2EE49441-8A9C-4E09-82E7-FF7F24B98E15}" srcId="{FE42C28F-8C26-4F6D-A624-2E00C8EAEBDA}" destId="{1F3880C6-7ED8-4406-A1A0-2E814F53DE1F}" srcOrd="0" destOrd="0" parTransId="{1E670A95-CA0A-4BE3-966B-A7B1C8C63128}" sibTransId="{8BCA8D36-5616-4915-83F5-5DED425D467F}"/>
    <dgm:cxn modelId="{05EA4444-08E6-4B24-BAE5-C43FFCF1078F}" srcId="{722FB486-12B9-47E2-BFD8-1138F530FA97}" destId="{68CE3143-60DD-457C-9031-FB7C2F9712E5}" srcOrd="0" destOrd="0" parTransId="{D53F423E-65B1-49B4-90BA-3247FA3A2A47}" sibTransId="{C9242B27-19F8-4876-B0DA-071124144F60}"/>
    <dgm:cxn modelId="{125D8147-F86C-4288-B97C-F3DE1A67A75F}" srcId="{FE42C28F-8C26-4F6D-A624-2E00C8EAEBDA}" destId="{AA2C6092-CEC2-40CB-9C7F-E4D67868A4F0}" srcOrd="1" destOrd="0" parTransId="{26217009-2542-41D8-8B76-3722C6873790}" sibTransId="{42F29977-968B-4944-B5CA-1F8A1E429C50}"/>
    <dgm:cxn modelId="{C855874F-82E4-4A08-A51A-BA02E212115A}" srcId="{68CE3143-60DD-457C-9031-FB7C2F9712E5}" destId="{BA4883F1-5701-4CEC-B901-690AABEE0FE5}" srcOrd="1" destOrd="0" parTransId="{70E718DA-9FED-44B8-9DB9-4A0901DDCCB0}" sibTransId="{AC55D772-8081-49B9-82F5-223957E8024C}"/>
    <dgm:cxn modelId="{964F4B73-9915-4652-A165-E690C1500288}" type="presOf" srcId="{68CE3143-60DD-457C-9031-FB7C2F9712E5}" destId="{89CE6BED-2475-4C06-A0A3-99C8F4C9A747}" srcOrd="0" destOrd="0" presId="urn:microsoft.com/office/officeart/2005/8/layout/hierarchy6"/>
    <dgm:cxn modelId="{14A7D57B-2799-455F-BC43-F1CC13D67287}" srcId="{68CE3143-60DD-457C-9031-FB7C2F9712E5}" destId="{FE42C28F-8C26-4F6D-A624-2E00C8EAEBDA}" srcOrd="0" destOrd="0" parTransId="{4FCEBD2A-7F1D-4B68-A907-C84CD76577B9}" sibTransId="{97802DC3-2235-4DA4-BDAB-39A2C6735BAE}"/>
    <dgm:cxn modelId="{D1991689-B8E0-4B59-ADEC-420CD0A47C76}" type="presOf" srcId="{DDA170C4-8179-4BC0-AB1C-2A15DB040A45}" destId="{AB78EEF4-52C6-46BC-919D-7838EED3F6EF}" srcOrd="0" destOrd="0" presId="urn:microsoft.com/office/officeart/2005/8/layout/hierarchy6"/>
    <dgm:cxn modelId="{9B1D938F-EE7C-4E40-816B-6E194D9CD9A8}" type="presOf" srcId="{1E670A95-CA0A-4BE3-966B-A7B1C8C63128}" destId="{79A79120-C1FE-4DE1-9865-E4907C482152}" srcOrd="0" destOrd="0" presId="urn:microsoft.com/office/officeart/2005/8/layout/hierarchy6"/>
    <dgm:cxn modelId="{072398AB-C85E-4839-86D3-A9BE2F915DAD}" type="presOf" srcId="{4FCEBD2A-7F1D-4B68-A907-C84CD76577B9}" destId="{46D64800-A5C6-4FE2-B32D-55B641E36A38}" srcOrd="0" destOrd="0" presId="urn:microsoft.com/office/officeart/2005/8/layout/hierarchy6"/>
    <dgm:cxn modelId="{34139CB9-0DB0-490D-B332-5619A11401B2}" srcId="{FE42C28F-8C26-4F6D-A624-2E00C8EAEBDA}" destId="{DDA170C4-8179-4BC0-AB1C-2A15DB040A45}" srcOrd="2" destOrd="0" parTransId="{F3D74416-05DC-40E7-8BB9-DFC9DABCAA18}" sibTransId="{07D76E01-C0CE-4DA3-8732-6A92CA271B07}"/>
    <dgm:cxn modelId="{A4538EC7-14B0-4BFB-A5E9-F3FAA13A5520}" type="presOf" srcId="{AA2C6092-CEC2-40CB-9C7F-E4D67868A4F0}" destId="{39337387-EEC6-46E1-92E1-C34EC99A0BA6}" srcOrd="0" destOrd="0" presId="urn:microsoft.com/office/officeart/2005/8/layout/hierarchy6"/>
    <dgm:cxn modelId="{0536B5C9-152F-454B-91D5-B098B1B2F165}" type="presOf" srcId="{F3D74416-05DC-40E7-8BB9-DFC9DABCAA18}" destId="{75A88C13-690E-420F-AEC1-C71097D0FAAB}" srcOrd="0" destOrd="0" presId="urn:microsoft.com/office/officeart/2005/8/layout/hierarchy6"/>
    <dgm:cxn modelId="{D643C3CE-D943-4CC4-9C10-93B6958728C7}" type="presOf" srcId="{26217009-2542-41D8-8B76-3722C6873790}" destId="{15EBBF6C-25FA-48A8-9222-7E0A0DDDA7CE}" srcOrd="0" destOrd="0" presId="urn:microsoft.com/office/officeart/2005/8/layout/hierarchy6"/>
    <dgm:cxn modelId="{4EE626D0-F8A7-41EE-8BE5-5574813E24B0}" type="presOf" srcId="{FE42C28F-8C26-4F6D-A624-2E00C8EAEBDA}" destId="{B9010B8C-3B6B-49FD-BF3C-1B730B17494A}" srcOrd="0" destOrd="0" presId="urn:microsoft.com/office/officeart/2005/8/layout/hierarchy6"/>
    <dgm:cxn modelId="{83C5C0DC-8C8C-4840-8CD5-BD8F7303DE1F}" type="presOf" srcId="{7E6CE6F2-C217-4E2D-8377-DC0A15DEE72B}" destId="{31304F75-AB03-4233-B7EE-7303E834252F}" srcOrd="0" destOrd="0" presId="urn:microsoft.com/office/officeart/2005/8/layout/hierarchy6"/>
    <dgm:cxn modelId="{90B1F5E4-D470-4E3A-AA64-2CB2697EB877}" type="presOf" srcId="{1F3880C6-7ED8-4406-A1A0-2E814F53DE1F}" destId="{BD08EB4C-29EE-4B0F-BF20-E3D3F9AE62F7}" srcOrd="0" destOrd="0" presId="urn:microsoft.com/office/officeart/2005/8/layout/hierarchy6"/>
    <dgm:cxn modelId="{CD0D0EF6-49F6-4586-BDFA-97291AEC7D9F}" type="presOf" srcId="{BA4883F1-5701-4CEC-B901-690AABEE0FE5}" destId="{49FCFDF5-5D4F-4509-8FAB-E33685D78FB3}" srcOrd="0" destOrd="0" presId="urn:microsoft.com/office/officeart/2005/8/layout/hierarchy6"/>
    <dgm:cxn modelId="{0011716C-04F8-4C8D-8C4E-D3E490211A28}" type="presParOf" srcId="{0ACF9839-7ACA-4268-AFB6-7566E1E2C34D}" destId="{A55E0CDD-AD68-4FED-ABEA-8CA6488DE754}" srcOrd="0" destOrd="0" presId="urn:microsoft.com/office/officeart/2005/8/layout/hierarchy6"/>
    <dgm:cxn modelId="{CB234D99-FA88-4BA0-9796-ACA054A43421}" type="presParOf" srcId="{A55E0CDD-AD68-4FED-ABEA-8CA6488DE754}" destId="{24021E30-10E0-4407-86C8-A7F360228865}" srcOrd="0" destOrd="0" presId="urn:microsoft.com/office/officeart/2005/8/layout/hierarchy6"/>
    <dgm:cxn modelId="{CCDA7782-5869-4AB2-ADF3-24FFE50071E7}" type="presParOf" srcId="{24021E30-10E0-4407-86C8-A7F360228865}" destId="{77DEAC36-0A68-4853-BD10-2F64512C840C}" srcOrd="0" destOrd="0" presId="urn:microsoft.com/office/officeart/2005/8/layout/hierarchy6"/>
    <dgm:cxn modelId="{047A7261-63CB-4287-98DC-789E2F35DCC5}" type="presParOf" srcId="{77DEAC36-0A68-4853-BD10-2F64512C840C}" destId="{89CE6BED-2475-4C06-A0A3-99C8F4C9A747}" srcOrd="0" destOrd="0" presId="urn:microsoft.com/office/officeart/2005/8/layout/hierarchy6"/>
    <dgm:cxn modelId="{A5A09898-D879-45F8-8460-3B522A518B89}" type="presParOf" srcId="{77DEAC36-0A68-4853-BD10-2F64512C840C}" destId="{8DFEB622-BF83-42B3-AEA1-727512424879}" srcOrd="1" destOrd="0" presId="urn:microsoft.com/office/officeart/2005/8/layout/hierarchy6"/>
    <dgm:cxn modelId="{EF70D3D5-E0E4-4421-8B5E-102DEA693CA4}" type="presParOf" srcId="{8DFEB622-BF83-42B3-AEA1-727512424879}" destId="{46D64800-A5C6-4FE2-B32D-55B641E36A38}" srcOrd="0" destOrd="0" presId="urn:microsoft.com/office/officeart/2005/8/layout/hierarchy6"/>
    <dgm:cxn modelId="{CA87BE08-82AB-48CE-99D1-C7848D5AE90E}" type="presParOf" srcId="{8DFEB622-BF83-42B3-AEA1-727512424879}" destId="{0C203B48-7416-4721-A4B9-0DFD8566F53A}" srcOrd="1" destOrd="0" presId="urn:microsoft.com/office/officeart/2005/8/layout/hierarchy6"/>
    <dgm:cxn modelId="{85F25478-D1F7-4B74-B0E7-A400D11D8117}" type="presParOf" srcId="{0C203B48-7416-4721-A4B9-0DFD8566F53A}" destId="{B9010B8C-3B6B-49FD-BF3C-1B730B17494A}" srcOrd="0" destOrd="0" presId="urn:microsoft.com/office/officeart/2005/8/layout/hierarchy6"/>
    <dgm:cxn modelId="{3A432E90-815C-4AB4-A1FD-FA1B351B5AFF}" type="presParOf" srcId="{0C203B48-7416-4721-A4B9-0DFD8566F53A}" destId="{389B5DDF-0979-4EC2-B8EB-19A063F1DAAD}" srcOrd="1" destOrd="0" presId="urn:microsoft.com/office/officeart/2005/8/layout/hierarchy6"/>
    <dgm:cxn modelId="{D556D89A-D4E4-40B6-96CD-916C88587172}" type="presParOf" srcId="{389B5DDF-0979-4EC2-B8EB-19A063F1DAAD}" destId="{79A79120-C1FE-4DE1-9865-E4907C482152}" srcOrd="0" destOrd="0" presId="urn:microsoft.com/office/officeart/2005/8/layout/hierarchy6"/>
    <dgm:cxn modelId="{E538D782-8059-4B98-9051-CEE75D190D61}" type="presParOf" srcId="{389B5DDF-0979-4EC2-B8EB-19A063F1DAAD}" destId="{7556AC96-3EEF-4DB7-AE06-994732DC13DC}" srcOrd="1" destOrd="0" presId="urn:microsoft.com/office/officeart/2005/8/layout/hierarchy6"/>
    <dgm:cxn modelId="{AB64767F-93F3-4DB5-9679-71CE78F506B2}" type="presParOf" srcId="{7556AC96-3EEF-4DB7-AE06-994732DC13DC}" destId="{BD08EB4C-29EE-4B0F-BF20-E3D3F9AE62F7}" srcOrd="0" destOrd="0" presId="urn:microsoft.com/office/officeart/2005/8/layout/hierarchy6"/>
    <dgm:cxn modelId="{FC9D3CAE-2029-40F8-BCB2-4C4E31FE6010}" type="presParOf" srcId="{7556AC96-3EEF-4DB7-AE06-994732DC13DC}" destId="{524FCC2B-C93F-4C2E-A75D-C64DAAF9D5B2}" srcOrd="1" destOrd="0" presId="urn:microsoft.com/office/officeart/2005/8/layout/hierarchy6"/>
    <dgm:cxn modelId="{F1271E2B-A7F8-44E1-BD1B-74D57A20FBE2}" type="presParOf" srcId="{389B5DDF-0979-4EC2-B8EB-19A063F1DAAD}" destId="{15EBBF6C-25FA-48A8-9222-7E0A0DDDA7CE}" srcOrd="2" destOrd="0" presId="urn:microsoft.com/office/officeart/2005/8/layout/hierarchy6"/>
    <dgm:cxn modelId="{7FFC6BE7-1657-4E79-AE05-529F7DE36B4F}" type="presParOf" srcId="{389B5DDF-0979-4EC2-B8EB-19A063F1DAAD}" destId="{278CEDDD-8039-4542-A843-34B45663620F}" srcOrd="3" destOrd="0" presId="urn:microsoft.com/office/officeart/2005/8/layout/hierarchy6"/>
    <dgm:cxn modelId="{1825EF02-0CC1-4423-A9A8-CE2F19465216}" type="presParOf" srcId="{278CEDDD-8039-4542-A843-34B45663620F}" destId="{39337387-EEC6-46E1-92E1-C34EC99A0BA6}" srcOrd="0" destOrd="0" presId="urn:microsoft.com/office/officeart/2005/8/layout/hierarchy6"/>
    <dgm:cxn modelId="{B604F55D-8AC6-45B6-9609-33C56478932E}" type="presParOf" srcId="{278CEDDD-8039-4542-A843-34B45663620F}" destId="{02F7C4CB-F553-4E9C-AE7D-88673C937603}" srcOrd="1" destOrd="0" presId="urn:microsoft.com/office/officeart/2005/8/layout/hierarchy6"/>
    <dgm:cxn modelId="{C82802AE-7499-4C7F-9AD5-6529F61D84F8}" type="presParOf" srcId="{389B5DDF-0979-4EC2-B8EB-19A063F1DAAD}" destId="{75A88C13-690E-420F-AEC1-C71097D0FAAB}" srcOrd="4" destOrd="0" presId="urn:microsoft.com/office/officeart/2005/8/layout/hierarchy6"/>
    <dgm:cxn modelId="{8CDF9FDC-00A3-4F89-B843-2E86D7BC267C}" type="presParOf" srcId="{389B5DDF-0979-4EC2-B8EB-19A063F1DAAD}" destId="{A38A9869-1C40-4D29-AB92-078181EB11C4}" srcOrd="5" destOrd="0" presId="urn:microsoft.com/office/officeart/2005/8/layout/hierarchy6"/>
    <dgm:cxn modelId="{50D24958-DAFF-42A2-B535-DA9BD37DECC7}" type="presParOf" srcId="{A38A9869-1C40-4D29-AB92-078181EB11C4}" destId="{AB78EEF4-52C6-46BC-919D-7838EED3F6EF}" srcOrd="0" destOrd="0" presId="urn:microsoft.com/office/officeart/2005/8/layout/hierarchy6"/>
    <dgm:cxn modelId="{8A1D052D-EC46-4ACE-99FE-E524D3F8BEF4}" type="presParOf" srcId="{A38A9869-1C40-4D29-AB92-078181EB11C4}" destId="{FEED73EC-8A4E-4D97-BBC7-23EAC88905EB}" srcOrd="1" destOrd="0" presId="urn:microsoft.com/office/officeart/2005/8/layout/hierarchy6"/>
    <dgm:cxn modelId="{A615FF82-50BD-41D6-BB24-F1B8AABF14E3}" type="presParOf" srcId="{8DFEB622-BF83-42B3-AEA1-727512424879}" destId="{5A8EC7C9-9618-4D9E-8068-DFC17B886527}" srcOrd="2" destOrd="0" presId="urn:microsoft.com/office/officeart/2005/8/layout/hierarchy6"/>
    <dgm:cxn modelId="{4373A0B5-7CA8-48A1-95A7-EC3AF84C2614}" type="presParOf" srcId="{8DFEB622-BF83-42B3-AEA1-727512424879}" destId="{323B7123-68CC-481C-B28B-BD2D1DC59541}" srcOrd="3" destOrd="0" presId="urn:microsoft.com/office/officeart/2005/8/layout/hierarchy6"/>
    <dgm:cxn modelId="{9141DAB7-858F-4884-AB6B-5B3F46A03396}" type="presParOf" srcId="{323B7123-68CC-481C-B28B-BD2D1DC59541}" destId="{49FCFDF5-5D4F-4509-8FAB-E33685D78FB3}" srcOrd="0" destOrd="0" presId="urn:microsoft.com/office/officeart/2005/8/layout/hierarchy6"/>
    <dgm:cxn modelId="{BE0EFD55-889C-4447-862E-1167D8F91FE9}" type="presParOf" srcId="{323B7123-68CC-481C-B28B-BD2D1DC59541}" destId="{DEA9BED7-2082-441D-9B48-2BE2C44567EF}" srcOrd="1" destOrd="0" presId="urn:microsoft.com/office/officeart/2005/8/layout/hierarchy6"/>
    <dgm:cxn modelId="{37F1B5D4-0D49-4175-ACA1-CED65EA287E4}" type="presParOf" srcId="{8DFEB622-BF83-42B3-AEA1-727512424879}" destId="{A81B6442-68EF-4259-8B84-5978468A8620}" srcOrd="4" destOrd="0" presId="urn:microsoft.com/office/officeart/2005/8/layout/hierarchy6"/>
    <dgm:cxn modelId="{BDB2188E-0660-4A54-9B2E-BA7EBB9F5B52}" type="presParOf" srcId="{8DFEB622-BF83-42B3-AEA1-727512424879}" destId="{3DF5E9BA-953B-4F20-AAFB-AD8C2DE42509}" srcOrd="5" destOrd="0" presId="urn:microsoft.com/office/officeart/2005/8/layout/hierarchy6"/>
    <dgm:cxn modelId="{59A44630-A2FC-42F0-BDAE-49C0EFA01017}" type="presParOf" srcId="{3DF5E9BA-953B-4F20-AAFB-AD8C2DE42509}" destId="{31304F75-AB03-4233-B7EE-7303E834252F}" srcOrd="0" destOrd="0" presId="urn:microsoft.com/office/officeart/2005/8/layout/hierarchy6"/>
    <dgm:cxn modelId="{07C2784D-98AC-410D-BFF1-1B6366752E91}" type="presParOf" srcId="{3DF5E9BA-953B-4F20-AAFB-AD8C2DE42509}" destId="{C9918E68-9D26-46AC-9E98-DD758DF2D24A}" srcOrd="1" destOrd="0" presId="urn:microsoft.com/office/officeart/2005/8/layout/hierarchy6"/>
    <dgm:cxn modelId="{8348C342-AF8B-443F-B79D-4F56158E66BC}" type="presParOf" srcId="{0ACF9839-7ACA-4268-AFB6-7566E1E2C34D}" destId="{EEB89AAB-201B-4874-AD88-BA5083EF0BA8}"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CE6BED-2475-4C06-A0A3-99C8F4C9A747}">
      <dsp:nvSpPr>
        <dsp:cNvPr id="0" name=""/>
        <dsp:cNvSpPr/>
      </dsp:nvSpPr>
      <dsp:spPr>
        <a:xfrm>
          <a:off x="2390600" y="799814"/>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Sales Budget</a:t>
          </a:r>
          <a:endParaRPr lang="en-US" sz="900" kern="1200" dirty="0"/>
        </a:p>
      </dsp:txBody>
      <dsp:txXfrm>
        <a:off x="2408535" y="817749"/>
        <a:ext cx="882639" cy="576469"/>
      </dsp:txXfrm>
    </dsp:sp>
    <dsp:sp modelId="{46D64800-A5C6-4FE2-B32D-55B641E36A38}">
      <dsp:nvSpPr>
        <dsp:cNvPr id="0" name=""/>
        <dsp:cNvSpPr/>
      </dsp:nvSpPr>
      <dsp:spPr>
        <a:xfrm>
          <a:off x="1655792" y="1412154"/>
          <a:ext cx="1194062" cy="244935"/>
        </a:xfrm>
        <a:custGeom>
          <a:avLst/>
          <a:gdLst/>
          <a:ahLst/>
          <a:cxnLst/>
          <a:rect l="0" t="0" r="0" b="0"/>
          <a:pathLst>
            <a:path>
              <a:moveTo>
                <a:pt x="1194062" y="0"/>
              </a:moveTo>
              <a:lnTo>
                <a:pt x="1194062" y="122467"/>
              </a:lnTo>
              <a:lnTo>
                <a:pt x="0" y="122467"/>
              </a:lnTo>
              <a:lnTo>
                <a:pt x="0" y="244935"/>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9010B8C-3B6B-49FD-BF3C-1B730B17494A}">
      <dsp:nvSpPr>
        <dsp:cNvPr id="0" name=""/>
        <dsp:cNvSpPr/>
      </dsp:nvSpPr>
      <dsp:spPr>
        <a:xfrm>
          <a:off x="1196537" y="1657090"/>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Production Budget</a:t>
          </a:r>
          <a:br>
            <a:rPr lang="en-US" sz="900" kern="1200" dirty="0"/>
          </a:br>
          <a:endParaRPr lang="en-US" sz="900" kern="1200" dirty="0"/>
        </a:p>
      </dsp:txBody>
      <dsp:txXfrm>
        <a:off x="1214472" y="1675025"/>
        <a:ext cx="882639" cy="576469"/>
      </dsp:txXfrm>
    </dsp:sp>
    <dsp:sp modelId="{79A79120-C1FE-4DE1-9865-E4907C482152}">
      <dsp:nvSpPr>
        <dsp:cNvPr id="0" name=""/>
        <dsp:cNvSpPr/>
      </dsp:nvSpPr>
      <dsp:spPr>
        <a:xfrm>
          <a:off x="461729" y="2269430"/>
          <a:ext cx="1194062" cy="244935"/>
        </a:xfrm>
        <a:custGeom>
          <a:avLst/>
          <a:gdLst/>
          <a:ahLst/>
          <a:cxnLst/>
          <a:rect l="0" t="0" r="0" b="0"/>
          <a:pathLst>
            <a:path>
              <a:moveTo>
                <a:pt x="1194062" y="0"/>
              </a:moveTo>
              <a:lnTo>
                <a:pt x="1194062" y="122467"/>
              </a:lnTo>
              <a:lnTo>
                <a:pt x="0" y="122467"/>
              </a:lnTo>
              <a:lnTo>
                <a:pt x="0" y="244935"/>
              </a:lnTo>
            </a:path>
          </a:pathLst>
        </a:custGeom>
        <a:noFill/>
        <a:ln w="1270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BD08EB4C-29EE-4B0F-BF20-E3D3F9AE62F7}">
      <dsp:nvSpPr>
        <dsp:cNvPr id="0" name=""/>
        <dsp:cNvSpPr/>
      </dsp:nvSpPr>
      <dsp:spPr>
        <a:xfrm>
          <a:off x="2475" y="2514366"/>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Direct Materials Budget</a:t>
          </a:r>
          <a:endParaRPr lang="en-US" sz="900" kern="1200" dirty="0"/>
        </a:p>
      </dsp:txBody>
      <dsp:txXfrm>
        <a:off x="20410" y="2532301"/>
        <a:ext cx="882639" cy="576469"/>
      </dsp:txXfrm>
    </dsp:sp>
    <dsp:sp modelId="{15EBBF6C-25FA-48A8-9222-7E0A0DDDA7CE}">
      <dsp:nvSpPr>
        <dsp:cNvPr id="0" name=""/>
        <dsp:cNvSpPr/>
      </dsp:nvSpPr>
      <dsp:spPr>
        <a:xfrm>
          <a:off x="1610072" y="2269430"/>
          <a:ext cx="91440" cy="174112"/>
        </a:xfrm>
        <a:custGeom>
          <a:avLst/>
          <a:gdLst/>
          <a:ahLst/>
          <a:cxnLst/>
          <a:rect l="0" t="0" r="0" b="0"/>
          <a:pathLst>
            <a:path>
              <a:moveTo>
                <a:pt x="45720" y="0"/>
              </a:moveTo>
              <a:lnTo>
                <a:pt x="45720" y="87056"/>
              </a:lnTo>
              <a:lnTo>
                <a:pt x="73964" y="87056"/>
              </a:lnTo>
              <a:lnTo>
                <a:pt x="73964" y="174112"/>
              </a:lnTo>
            </a:path>
          </a:pathLst>
        </a:custGeom>
        <a:noFill/>
        <a:ln w="1270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9337387-EEC6-46E1-92E1-C34EC99A0BA6}">
      <dsp:nvSpPr>
        <dsp:cNvPr id="0" name=""/>
        <dsp:cNvSpPr/>
      </dsp:nvSpPr>
      <dsp:spPr>
        <a:xfrm>
          <a:off x="1224781" y="2443543"/>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br>
            <a:rPr lang="en-US" sz="900" kern="1200" dirty="0"/>
          </a:br>
          <a:r>
            <a:rPr lang="en-US" sz="900" b="1" kern="1200" dirty="0"/>
            <a:t>Direct Labor Budget</a:t>
          </a:r>
          <a:endParaRPr lang="en-US" sz="900" kern="1200" dirty="0"/>
        </a:p>
      </dsp:txBody>
      <dsp:txXfrm>
        <a:off x="1242716" y="2461478"/>
        <a:ext cx="882639" cy="576469"/>
      </dsp:txXfrm>
    </dsp:sp>
    <dsp:sp modelId="{75A88C13-690E-420F-AEC1-C71097D0FAAB}">
      <dsp:nvSpPr>
        <dsp:cNvPr id="0" name=""/>
        <dsp:cNvSpPr/>
      </dsp:nvSpPr>
      <dsp:spPr>
        <a:xfrm>
          <a:off x="1655792" y="2269430"/>
          <a:ext cx="1222306" cy="174112"/>
        </a:xfrm>
        <a:custGeom>
          <a:avLst/>
          <a:gdLst/>
          <a:ahLst/>
          <a:cxnLst/>
          <a:rect l="0" t="0" r="0" b="0"/>
          <a:pathLst>
            <a:path>
              <a:moveTo>
                <a:pt x="0" y="0"/>
              </a:moveTo>
              <a:lnTo>
                <a:pt x="0" y="87056"/>
              </a:lnTo>
              <a:lnTo>
                <a:pt x="1222306" y="87056"/>
              </a:lnTo>
              <a:lnTo>
                <a:pt x="1222306" y="174112"/>
              </a:lnTo>
            </a:path>
          </a:pathLst>
        </a:custGeom>
        <a:noFill/>
        <a:ln w="12700" cap="flat" cmpd="sng" algn="ctr">
          <a:solidFill>
            <a:schemeClr val="accent1">
              <a:shade val="8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AB78EEF4-52C6-46BC-919D-7838EED3F6EF}">
      <dsp:nvSpPr>
        <dsp:cNvPr id="0" name=""/>
        <dsp:cNvSpPr/>
      </dsp:nvSpPr>
      <dsp:spPr>
        <a:xfrm>
          <a:off x="2418844" y="2443543"/>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br>
            <a:rPr lang="en-US" sz="900" kern="1200" dirty="0"/>
          </a:br>
          <a:r>
            <a:rPr lang="en-US" sz="900" b="1" kern="1200" dirty="0"/>
            <a:t>Overhead Budget</a:t>
          </a:r>
          <a:endParaRPr lang="en-US" sz="900" kern="1200" dirty="0"/>
        </a:p>
      </dsp:txBody>
      <dsp:txXfrm>
        <a:off x="2436779" y="2461478"/>
        <a:ext cx="882639" cy="576469"/>
      </dsp:txXfrm>
    </dsp:sp>
    <dsp:sp modelId="{5A8EC7C9-9618-4D9E-8068-DFC17B886527}">
      <dsp:nvSpPr>
        <dsp:cNvPr id="0" name=""/>
        <dsp:cNvSpPr/>
      </dsp:nvSpPr>
      <dsp:spPr>
        <a:xfrm>
          <a:off x="2804135" y="1412154"/>
          <a:ext cx="91440" cy="260409"/>
        </a:xfrm>
        <a:custGeom>
          <a:avLst/>
          <a:gdLst/>
          <a:ahLst/>
          <a:cxnLst/>
          <a:rect l="0" t="0" r="0" b="0"/>
          <a:pathLst>
            <a:path>
              <a:moveTo>
                <a:pt x="45720" y="0"/>
              </a:moveTo>
              <a:lnTo>
                <a:pt x="45720" y="130204"/>
              </a:lnTo>
              <a:lnTo>
                <a:pt x="58808" y="130204"/>
              </a:lnTo>
              <a:lnTo>
                <a:pt x="58808" y="260409"/>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49FCFDF5-5D4F-4509-8FAB-E33685D78FB3}">
      <dsp:nvSpPr>
        <dsp:cNvPr id="0" name=""/>
        <dsp:cNvSpPr/>
      </dsp:nvSpPr>
      <dsp:spPr>
        <a:xfrm>
          <a:off x="2403689" y="1672564"/>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Cost of Goods Manufactured (COGM) Budget</a:t>
          </a:r>
          <a:endParaRPr lang="en-US" sz="900" kern="1200" dirty="0"/>
        </a:p>
      </dsp:txBody>
      <dsp:txXfrm>
        <a:off x="2421624" y="1690499"/>
        <a:ext cx="882639" cy="576469"/>
      </dsp:txXfrm>
    </dsp:sp>
    <dsp:sp modelId="{A81B6442-68EF-4259-8B84-5978468A8620}">
      <dsp:nvSpPr>
        <dsp:cNvPr id="0" name=""/>
        <dsp:cNvSpPr/>
      </dsp:nvSpPr>
      <dsp:spPr>
        <a:xfrm>
          <a:off x="2849855" y="1412154"/>
          <a:ext cx="1196537" cy="286207"/>
        </a:xfrm>
        <a:custGeom>
          <a:avLst/>
          <a:gdLst/>
          <a:ahLst/>
          <a:cxnLst/>
          <a:rect l="0" t="0" r="0" b="0"/>
          <a:pathLst>
            <a:path>
              <a:moveTo>
                <a:pt x="0" y="0"/>
              </a:moveTo>
              <a:lnTo>
                <a:pt x="0" y="143103"/>
              </a:lnTo>
              <a:lnTo>
                <a:pt x="1196537" y="143103"/>
              </a:lnTo>
              <a:lnTo>
                <a:pt x="1196537" y="286207"/>
              </a:lnTo>
            </a:path>
          </a:pathLst>
        </a:custGeom>
        <a:noFill/>
        <a:ln w="12700" cap="flat" cmpd="sng" algn="ctr">
          <a:solidFill>
            <a:schemeClr val="accent1">
              <a:shade val="60000"/>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31304F75-AB03-4233-B7EE-7303E834252F}">
      <dsp:nvSpPr>
        <dsp:cNvPr id="0" name=""/>
        <dsp:cNvSpPr/>
      </dsp:nvSpPr>
      <dsp:spPr>
        <a:xfrm>
          <a:off x="3587138" y="1698362"/>
          <a:ext cx="918509" cy="612339"/>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1" kern="1200" dirty="0"/>
            <a:t>Income Statement Budget</a:t>
          </a:r>
          <a:endParaRPr lang="en-US" sz="900" kern="1200" dirty="0"/>
        </a:p>
      </dsp:txBody>
      <dsp:txXfrm>
        <a:off x="3605073" y="1716297"/>
        <a:ext cx="882639" cy="57646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DB31D-3EDB-3A4C-9810-0A51CF8F492B}" type="datetimeFigureOut">
              <a:rPr lang="en-US" smtClean="0"/>
              <a:t>12/2/2024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1BA25-45AC-0C48-96BD-5DDCEEC5AF57}" type="slidenum">
              <a:rPr lang="en-US" smtClean="0"/>
              <a:t>‹#›</a:t>
            </a:fld>
            <a:endParaRPr lang="en-US" dirty="0"/>
          </a:p>
        </p:txBody>
      </p:sp>
    </p:spTree>
    <p:extLst>
      <p:ext uri="{BB962C8B-B14F-4D97-AF65-F5344CB8AC3E}">
        <p14:creationId xmlns:p14="http://schemas.microsoft.com/office/powerpoint/2010/main" val="3766701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70B994C-A700-4648-A4D6-B500A702200B}"/>
              </a:ext>
            </a:extLst>
          </p:cNvPr>
          <p:cNvSpPr/>
          <p:nvPr userDrawn="1"/>
        </p:nvSpPr>
        <p:spPr>
          <a:xfrm>
            <a:off x="4467069" y="1754155"/>
            <a:ext cx="7724931" cy="510384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Picture Placeholder 9">
            <a:extLst>
              <a:ext uri="{FF2B5EF4-FFF2-40B4-BE49-F238E27FC236}">
                <a16:creationId xmlns:a16="http://schemas.microsoft.com/office/drawing/2014/main" id="{6169D4C1-82D6-4206-B0E8-AF62D6F09BE5}"/>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1754155 h 6858000"/>
              <a:gd name="connsiteX3" fmla="*/ 4467070 w 12192000"/>
              <a:gd name="connsiteY3" fmla="*/ 1754155 h 6858000"/>
              <a:gd name="connsiteX4" fmla="*/ 4467070 w 12192000"/>
              <a:gd name="connsiteY4" fmla="*/ 6858000 h 6858000"/>
              <a:gd name="connsiteX5" fmla="*/ 0 w 121920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858000">
                <a:moveTo>
                  <a:pt x="0" y="0"/>
                </a:moveTo>
                <a:lnTo>
                  <a:pt x="12192000" y="0"/>
                </a:lnTo>
                <a:lnTo>
                  <a:pt x="12192000" y="1754155"/>
                </a:lnTo>
                <a:lnTo>
                  <a:pt x="4467070" y="1754155"/>
                </a:lnTo>
                <a:lnTo>
                  <a:pt x="4467070" y="6858000"/>
                </a:lnTo>
                <a:lnTo>
                  <a:pt x="0" y="6858000"/>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967404" y="2335342"/>
            <a:ext cx="6580584" cy="1951037"/>
          </a:xfrm>
        </p:spPr>
        <p:txBody>
          <a:bodyPr anchor="t" anchorCtr="0"/>
          <a:lstStyle>
            <a:lvl1pPr algn="l">
              <a:defRPr sz="6000">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hasCustomPrompt="1"/>
          </p:nvPr>
        </p:nvSpPr>
        <p:spPr>
          <a:xfrm>
            <a:off x="5942894" y="4286379"/>
            <a:ext cx="4093029" cy="1642473"/>
          </a:xfrm>
        </p:spPr>
        <p:txBody>
          <a:bodyPr>
            <a:normAutofit/>
          </a:bodyPr>
          <a:lstStyle>
            <a:lvl1pPr marL="0" indent="0" algn="l">
              <a:lnSpc>
                <a:spcPct val="10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layout small">
    <p:spTree>
      <p:nvGrpSpPr>
        <p:cNvPr id="1" name=""/>
        <p:cNvGrpSpPr/>
        <p:nvPr/>
      </p:nvGrpSpPr>
      <p:grpSpPr>
        <a:xfrm>
          <a:off x="0" y="0"/>
          <a:ext cx="0" cy="0"/>
          <a:chOff x="0" y="0"/>
          <a:chExt cx="0" cy="0"/>
        </a:xfrm>
      </p:grpSpPr>
      <p:sp>
        <p:nvSpPr>
          <p:cNvPr id="5" name="Picture Placeholder 24">
            <a:extLst>
              <a:ext uri="{FF2B5EF4-FFF2-40B4-BE49-F238E27FC236}">
                <a16:creationId xmlns:a16="http://schemas.microsoft.com/office/drawing/2014/main" id="{98CBB35A-0A08-5041-BD40-BF45BC1AEAFF}"/>
              </a:ext>
            </a:extLst>
          </p:cNvPr>
          <p:cNvSpPr>
            <a:spLocks noGrp="1"/>
          </p:cNvSpPr>
          <p:nvPr>
            <p:ph type="pic" sz="quarter" idx="10"/>
          </p:nvPr>
        </p:nvSpPr>
        <p:spPr>
          <a:xfrm>
            <a:off x="985261"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6" name="Text Placeholder 26">
            <a:extLst>
              <a:ext uri="{FF2B5EF4-FFF2-40B4-BE49-F238E27FC236}">
                <a16:creationId xmlns:a16="http://schemas.microsoft.com/office/drawing/2014/main" id="{13A7526F-5EB1-B149-A17B-140D879C2253}"/>
              </a:ext>
            </a:extLst>
          </p:cNvPr>
          <p:cNvSpPr>
            <a:spLocks noGrp="1"/>
          </p:cNvSpPr>
          <p:nvPr>
            <p:ph type="body" sz="quarter" idx="11" hasCustomPrompt="1"/>
          </p:nvPr>
        </p:nvSpPr>
        <p:spPr>
          <a:xfrm>
            <a:off x="641783"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7" name="Text Placeholder 26">
            <a:extLst>
              <a:ext uri="{FF2B5EF4-FFF2-40B4-BE49-F238E27FC236}">
                <a16:creationId xmlns:a16="http://schemas.microsoft.com/office/drawing/2014/main" id="{F324894D-54DA-A14A-A64C-19BB8656F0DD}"/>
              </a:ext>
            </a:extLst>
          </p:cNvPr>
          <p:cNvSpPr>
            <a:spLocks noGrp="1"/>
          </p:cNvSpPr>
          <p:nvPr>
            <p:ph type="body" sz="quarter" idx="12"/>
          </p:nvPr>
        </p:nvSpPr>
        <p:spPr>
          <a:xfrm>
            <a:off x="641783"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8" name="Picture Placeholder 24">
            <a:extLst>
              <a:ext uri="{FF2B5EF4-FFF2-40B4-BE49-F238E27FC236}">
                <a16:creationId xmlns:a16="http://schemas.microsoft.com/office/drawing/2014/main" id="{668630C3-2B55-3E42-B37C-761FC5B8D996}"/>
              </a:ext>
            </a:extLst>
          </p:cNvPr>
          <p:cNvSpPr>
            <a:spLocks noGrp="1"/>
          </p:cNvSpPr>
          <p:nvPr>
            <p:ph type="pic" sz="quarter" idx="13"/>
          </p:nvPr>
        </p:nvSpPr>
        <p:spPr>
          <a:xfrm>
            <a:off x="3749243"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9" name="Text Placeholder 26">
            <a:extLst>
              <a:ext uri="{FF2B5EF4-FFF2-40B4-BE49-F238E27FC236}">
                <a16:creationId xmlns:a16="http://schemas.microsoft.com/office/drawing/2014/main" id="{13A77570-6922-804B-9561-A4FD1EECA40B}"/>
              </a:ext>
            </a:extLst>
          </p:cNvPr>
          <p:cNvSpPr>
            <a:spLocks noGrp="1"/>
          </p:cNvSpPr>
          <p:nvPr>
            <p:ph type="body" sz="quarter" idx="14" hasCustomPrompt="1"/>
          </p:nvPr>
        </p:nvSpPr>
        <p:spPr>
          <a:xfrm>
            <a:off x="3405765"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0" name="Text Placeholder 26">
            <a:extLst>
              <a:ext uri="{FF2B5EF4-FFF2-40B4-BE49-F238E27FC236}">
                <a16:creationId xmlns:a16="http://schemas.microsoft.com/office/drawing/2014/main" id="{E1C349B5-EA89-A045-923D-E8C06B61BFF5}"/>
              </a:ext>
            </a:extLst>
          </p:cNvPr>
          <p:cNvSpPr>
            <a:spLocks noGrp="1"/>
          </p:cNvSpPr>
          <p:nvPr>
            <p:ph type="body" sz="quarter" idx="15"/>
          </p:nvPr>
        </p:nvSpPr>
        <p:spPr>
          <a:xfrm>
            <a:off x="3405765"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1" name="Picture Placeholder 24">
            <a:extLst>
              <a:ext uri="{FF2B5EF4-FFF2-40B4-BE49-F238E27FC236}">
                <a16:creationId xmlns:a16="http://schemas.microsoft.com/office/drawing/2014/main" id="{4355BC29-468B-9443-AAF0-D4F9A17CBB3F}"/>
              </a:ext>
            </a:extLst>
          </p:cNvPr>
          <p:cNvSpPr>
            <a:spLocks noGrp="1"/>
          </p:cNvSpPr>
          <p:nvPr>
            <p:ph type="pic" sz="quarter" idx="16"/>
          </p:nvPr>
        </p:nvSpPr>
        <p:spPr>
          <a:xfrm>
            <a:off x="6513225"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2" name="Text Placeholder 26">
            <a:extLst>
              <a:ext uri="{FF2B5EF4-FFF2-40B4-BE49-F238E27FC236}">
                <a16:creationId xmlns:a16="http://schemas.microsoft.com/office/drawing/2014/main" id="{0ACA1FDC-8C3E-1548-BBD5-7F8C1F2BE639}"/>
              </a:ext>
            </a:extLst>
          </p:cNvPr>
          <p:cNvSpPr>
            <a:spLocks noGrp="1"/>
          </p:cNvSpPr>
          <p:nvPr>
            <p:ph type="body" sz="quarter" idx="17" hasCustomPrompt="1"/>
          </p:nvPr>
        </p:nvSpPr>
        <p:spPr>
          <a:xfrm>
            <a:off x="6169747"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3" name="Text Placeholder 26">
            <a:extLst>
              <a:ext uri="{FF2B5EF4-FFF2-40B4-BE49-F238E27FC236}">
                <a16:creationId xmlns:a16="http://schemas.microsoft.com/office/drawing/2014/main" id="{01851322-3359-0A4C-A37F-267BC65A63D3}"/>
              </a:ext>
            </a:extLst>
          </p:cNvPr>
          <p:cNvSpPr>
            <a:spLocks noGrp="1"/>
          </p:cNvSpPr>
          <p:nvPr>
            <p:ph type="body" sz="quarter" idx="18"/>
          </p:nvPr>
        </p:nvSpPr>
        <p:spPr>
          <a:xfrm>
            <a:off x="6169747"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4" name="Picture Placeholder 24">
            <a:extLst>
              <a:ext uri="{FF2B5EF4-FFF2-40B4-BE49-F238E27FC236}">
                <a16:creationId xmlns:a16="http://schemas.microsoft.com/office/drawing/2014/main" id="{59988A13-ECF1-ED4E-B389-5F37421ED46A}"/>
              </a:ext>
            </a:extLst>
          </p:cNvPr>
          <p:cNvSpPr>
            <a:spLocks noGrp="1"/>
          </p:cNvSpPr>
          <p:nvPr>
            <p:ph type="pic" sz="quarter" idx="19"/>
          </p:nvPr>
        </p:nvSpPr>
        <p:spPr>
          <a:xfrm>
            <a:off x="9277207" y="2706624"/>
            <a:ext cx="1944976" cy="1944974"/>
          </a:xfrm>
          <a:prstGeom prst="ellipse">
            <a:avLst/>
          </a:prstGeom>
        </p:spPr>
        <p:txBody>
          <a:bodyPr anchor="ctr">
            <a:normAutofit/>
          </a:bodyPr>
          <a:lstStyle>
            <a:lvl1pPr marL="0" indent="0" algn="ctr">
              <a:buNone/>
              <a:defRPr sz="1600">
                <a:latin typeface="+mn-lt"/>
              </a:defRPr>
            </a:lvl1pPr>
          </a:lstStyle>
          <a:p>
            <a:r>
              <a:rPr lang="en-US"/>
              <a:t>Click icon to add picture</a:t>
            </a:r>
            <a:endParaRPr lang="en-US" dirty="0"/>
          </a:p>
        </p:txBody>
      </p:sp>
      <p:sp>
        <p:nvSpPr>
          <p:cNvPr id="15" name="Text Placeholder 26">
            <a:extLst>
              <a:ext uri="{FF2B5EF4-FFF2-40B4-BE49-F238E27FC236}">
                <a16:creationId xmlns:a16="http://schemas.microsoft.com/office/drawing/2014/main" id="{1638E04D-DAC7-604F-A069-95B2DFCC77A3}"/>
              </a:ext>
            </a:extLst>
          </p:cNvPr>
          <p:cNvSpPr>
            <a:spLocks noGrp="1"/>
          </p:cNvSpPr>
          <p:nvPr>
            <p:ph type="body" sz="quarter" idx="20" hasCustomPrompt="1"/>
          </p:nvPr>
        </p:nvSpPr>
        <p:spPr>
          <a:xfrm>
            <a:off x="8933729" y="4919472"/>
            <a:ext cx="2641744"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16" name="Text Placeholder 26">
            <a:extLst>
              <a:ext uri="{FF2B5EF4-FFF2-40B4-BE49-F238E27FC236}">
                <a16:creationId xmlns:a16="http://schemas.microsoft.com/office/drawing/2014/main" id="{90B59C4A-4CEA-9A4D-B122-9413587B2145}"/>
              </a:ext>
            </a:extLst>
          </p:cNvPr>
          <p:cNvSpPr>
            <a:spLocks noGrp="1"/>
          </p:cNvSpPr>
          <p:nvPr>
            <p:ph type="body" sz="quarter" idx="21"/>
          </p:nvPr>
        </p:nvSpPr>
        <p:spPr>
          <a:xfrm>
            <a:off x="8933729" y="5276088"/>
            <a:ext cx="2641744" cy="613928"/>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17" name="Picture Placeholder 17">
            <a:extLst>
              <a:ext uri="{FF2B5EF4-FFF2-40B4-BE49-F238E27FC236}">
                <a16:creationId xmlns:a16="http://schemas.microsoft.com/office/drawing/2014/main" id="{7DDB2A7E-5AF6-4711-8A74-79B2DF28E67A}"/>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8" name="Title 1">
            <a:extLst>
              <a:ext uri="{FF2B5EF4-FFF2-40B4-BE49-F238E27FC236}">
                <a16:creationId xmlns:a16="http://schemas.microsoft.com/office/drawing/2014/main" id="{84DE4F48-3DE9-4C77-86D8-E2729DB71B38}"/>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9" name="Date Placeholder 6">
            <a:extLst>
              <a:ext uri="{FF2B5EF4-FFF2-40B4-BE49-F238E27FC236}">
                <a16:creationId xmlns:a16="http://schemas.microsoft.com/office/drawing/2014/main" id="{A220F2AA-9E42-4AB5-8185-09F43E8B4176}"/>
              </a:ext>
            </a:extLst>
          </p:cNvPr>
          <p:cNvSpPr>
            <a:spLocks noGrp="1"/>
          </p:cNvSpPr>
          <p:nvPr>
            <p:ph type="dt" sz="half" idx="23"/>
          </p:nvPr>
        </p:nvSpPr>
        <p:spPr>
          <a:xfrm>
            <a:off x="381000" y="6356350"/>
            <a:ext cx="2743200" cy="365125"/>
          </a:xfrm>
        </p:spPr>
        <p:txBody>
          <a:bodyPr/>
          <a:lstStyle/>
          <a:p>
            <a:r>
              <a:rPr lang="en-US" dirty="0"/>
              <a:t>20XX</a:t>
            </a:r>
          </a:p>
        </p:txBody>
      </p:sp>
      <p:sp>
        <p:nvSpPr>
          <p:cNvPr id="20" name="Footer Placeholder 10">
            <a:extLst>
              <a:ext uri="{FF2B5EF4-FFF2-40B4-BE49-F238E27FC236}">
                <a16:creationId xmlns:a16="http://schemas.microsoft.com/office/drawing/2014/main" id="{CE3D587E-37A7-4617-98F5-BBAEA534F795}"/>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21" name="Slide Number Placeholder 11">
            <a:extLst>
              <a:ext uri="{FF2B5EF4-FFF2-40B4-BE49-F238E27FC236}">
                <a16:creationId xmlns:a16="http://schemas.microsoft.com/office/drawing/2014/main" id="{9254D0DC-D4BC-4F16-9841-5BD3BB3DFA37}"/>
              </a:ext>
            </a:extLst>
          </p:cNvPr>
          <p:cNvSpPr>
            <a:spLocks noGrp="1"/>
          </p:cNvSpPr>
          <p:nvPr>
            <p:ph type="sldNum" sz="quarter" idx="25"/>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5819455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layout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p:txBody>
          <a:bodyPr>
            <a:normAutofit/>
          </a:bodyPr>
          <a:lstStyle>
            <a:lvl1pPr algn="ctr">
              <a:defRPr sz="6000">
                <a:latin typeface="+mj-lt"/>
              </a:defRPr>
            </a:lvl1pPr>
          </a:lstStyle>
          <a:p>
            <a:r>
              <a:rPr lang="en-US"/>
              <a:t>Click to edit Master title style</a:t>
            </a:r>
          </a:p>
        </p:txBody>
      </p:sp>
      <p:sp>
        <p:nvSpPr>
          <p:cNvPr id="25" name="Picture Placeholder 24">
            <a:extLst>
              <a:ext uri="{FF2B5EF4-FFF2-40B4-BE49-F238E27FC236}">
                <a16:creationId xmlns:a16="http://schemas.microsoft.com/office/drawing/2014/main" id="{1BA2D214-E442-1E4E-97CD-BEF2BAC1A057}"/>
              </a:ext>
            </a:extLst>
          </p:cNvPr>
          <p:cNvSpPr>
            <a:spLocks noGrp="1"/>
          </p:cNvSpPr>
          <p:nvPr>
            <p:ph type="pic" sz="quarter" idx="10"/>
          </p:nvPr>
        </p:nvSpPr>
        <p:spPr>
          <a:xfrm>
            <a:off x="163195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27" name="Text Placeholder 26">
            <a:extLst>
              <a:ext uri="{FF2B5EF4-FFF2-40B4-BE49-F238E27FC236}">
                <a16:creationId xmlns:a16="http://schemas.microsoft.com/office/drawing/2014/main" id="{8CDBFFA1-19CC-A745-A4B0-C4C7E165E8E4}"/>
              </a:ext>
            </a:extLst>
          </p:cNvPr>
          <p:cNvSpPr>
            <a:spLocks noGrp="1"/>
          </p:cNvSpPr>
          <p:nvPr>
            <p:ph type="body" sz="quarter" idx="11" hasCustomPrompt="1"/>
          </p:nvPr>
        </p:nvSpPr>
        <p:spPr>
          <a:xfrm>
            <a:off x="107632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28" name="Text Placeholder 26">
            <a:extLst>
              <a:ext uri="{FF2B5EF4-FFF2-40B4-BE49-F238E27FC236}">
                <a16:creationId xmlns:a16="http://schemas.microsoft.com/office/drawing/2014/main" id="{6865090D-070B-514D-8644-27AA44684F8D}"/>
              </a:ext>
            </a:extLst>
          </p:cNvPr>
          <p:cNvSpPr>
            <a:spLocks noGrp="1"/>
          </p:cNvSpPr>
          <p:nvPr>
            <p:ph type="body" sz="quarter" idx="12"/>
          </p:nvPr>
        </p:nvSpPr>
        <p:spPr>
          <a:xfrm>
            <a:off x="107632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29" name="Picture Placeholder 24">
            <a:extLst>
              <a:ext uri="{FF2B5EF4-FFF2-40B4-BE49-F238E27FC236}">
                <a16:creationId xmlns:a16="http://schemas.microsoft.com/office/drawing/2014/main" id="{BDCAC79F-D619-4A4D-AA16-33462F91CF7E}"/>
              </a:ext>
            </a:extLst>
          </p:cNvPr>
          <p:cNvSpPr>
            <a:spLocks noGrp="1"/>
          </p:cNvSpPr>
          <p:nvPr>
            <p:ph type="pic" sz="quarter" idx="13"/>
          </p:nvPr>
        </p:nvSpPr>
        <p:spPr>
          <a:xfrm>
            <a:off x="4213785"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0" name="Text Placeholder 26">
            <a:extLst>
              <a:ext uri="{FF2B5EF4-FFF2-40B4-BE49-F238E27FC236}">
                <a16:creationId xmlns:a16="http://schemas.microsoft.com/office/drawing/2014/main" id="{60BA181C-FF2A-FC45-8F96-700584BD2347}"/>
              </a:ext>
            </a:extLst>
          </p:cNvPr>
          <p:cNvSpPr>
            <a:spLocks noGrp="1"/>
          </p:cNvSpPr>
          <p:nvPr>
            <p:ph type="body" sz="quarter" idx="14" hasCustomPrompt="1"/>
          </p:nvPr>
        </p:nvSpPr>
        <p:spPr>
          <a:xfrm>
            <a:off x="3658160"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1" name="Text Placeholder 26">
            <a:extLst>
              <a:ext uri="{FF2B5EF4-FFF2-40B4-BE49-F238E27FC236}">
                <a16:creationId xmlns:a16="http://schemas.microsoft.com/office/drawing/2014/main" id="{AC5838B0-DD1C-E84B-9489-3993D788FFF4}"/>
              </a:ext>
            </a:extLst>
          </p:cNvPr>
          <p:cNvSpPr>
            <a:spLocks noGrp="1"/>
          </p:cNvSpPr>
          <p:nvPr>
            <p:ph type="body" sz="quarter" idx="15"/>
          </p:nvPr>
        </p:nvSpPr>
        <p:spPr>
          <a:xfrm>
            <a:off x="3658160"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2" name="Picture Placeholder 24">
            <a:extLst>
              <a:ext uri="{FF2B5EF4-FFF2-40B4-BE49-F238E27FC236}">
                <a16:creationId xmlns:a16="http://schemas.microsoft.com/office/drawing/2014/main" id="{7175A9C4-CAA9-A64F-A5D8-1C0A7C1B53FF}"/>
              </a:ext>
            </a:extLst>
          </p:cNvPr>
          <p:cNvSpPr>
            <a:spLocks noGrp="1"/>
          </p:cNvSpPr>
          <p:nvPr>
            <p:ph type="pic" sz="quarter" idx="16"/>
          </p:nvPr>
        </p:nvSpPr>
        <p:spPr>
          <a:xfrm>
            <a:off x="6795620"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3" name="Text Placeholder 26">
            <a:extLst>
              <a:ext uri="{FF2B5EF4-FFF2-40B4-BE49-F238E27FC236}">
                <a16:creationId xmlns:a16="http://schemas.microsoft.com/office/drawing/2014/main" id="{9C830668-9722-B940-B234-BB9FE0EFE6FE}"/>
              </a:ext>
            </a:extLst>
          </p:cNvPr>
          <p:cNvSpPr>
            <a:spLocks noGrp="1"/>
          </p:cNvSpPr>
          <p:nvPr>
            <p:ph type="body" sz="quarter" idx="17" hasCustomPrompt="1"/>
          </p:nvPr>
        </p:nvSpPr>
        <p:spPr>
          <a:xfrm>
            <a:off x="6239995"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4" name="Text Placeholder 26">
            <a:extLst>
              <a:ext uri="{FF2B5EF4-FFF2-40B4-BE49-F238E27FC236}">
                <a16:creationId xmlns:a16="http://schemas.microsoft.com/office/drawing/2014/main" id="{5BCB1F98-2365-A845-807C-BE51A3C6DA89}"/>
              </a:ext>
            </a:extLst>
          </p:cNvPr>
          <p:cNvSpPr>
            <a:spLocks noGrp="1"/>
          </p:cNvSpPr>
          <p:nvPr>
            <p:ph type="body" sz="quarter" idx="18"/>
          </p:nvPr>
        </p:nvSpPr>
        <p:spPr>
          <a:xfrm>
            <a:off x="6239995"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5" name="Picture Placeholder 24">
            <a:extLst>
              <a:ext uri="{FF2B5EF4-FFF2-40B4-BE49-F238E27FC236}">
                <a16:creationId xmlns:a16="http://schemas.microsoft.com/office/drawing/2014/main" id="{B18B6DCA-AAB8-5F4F-9DD5-B86EE8CBD3D9}"/>
              </a:ext>
            </a:extLst>
          </p:cNvPr>
          <p:cNvSpPr>
            <a:spLocks noGrp="1"/>
          </p:cNvSpPr>
          <p:nvPr>
            <p:ph type="pic" sz="quarter" idx="19"/>
          </p:nvPr>
        </p:nvSpPr>
        <p:spPr>
          <a:xfrm>
            <a:off x="9359526" y="190023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6" name="Text Placeholder 26">
            <a:extLst>
              <a:ext uri="{FF2B5EF4-FFF2-40B4-BE49-F238E27FC236}">
                <a16:creationId xmlns:a16="http://schemas.microsoft.com/office/drawing/2014/main" id="{CE3D1F83-7947-624B-AC3C-7D21821AE3DD}"/>
              </a:ext>
            </a:extLst>
          </p:cNvPr>
          <p:cNvSpPr>
            <a:spLocks noGrp="1"/>
          </p:cNvSpPr>
          <p:nvPr>
            <p:ph type="body" sz="quarter" idx="20" hasCustomPrompt="1"/>
          </p:nvPr>
        </p:nvSpPr>
        <p:spPr>
          <a:xfrm>
            <a:off x="8803901" y="323907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37" name="Text Placeholder 26">
            <a:extLst>
              <a:ext uri="{FF2B5EF4-FFF2-40B4-BE49-F238E27FC236}">
                <a16:creationId xmlns:a16="http://schemas.microsoft.com/office/drawing/2014/main" id="{3608F6B5-173E-7945-A6B4-E26276D08064}"/>
              </a:ext>
            </a:extLst>
          </p:cNvPr>
          <p:cNvSpPr>
            <a:spLocks noGrp="1"/>
          </p:cNvSpPr>
          <p:nvPr>
            <p:ph type="body" sz="quarter" idx="21"/>
          </p:nvPr>
        </p:nvSpPr>
        <p:spPr>
          <a:xfrm>
            <a:off x="8803901" y="356616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38" name="Picture Placeholder 24">
            <a:extLst>
              <a:ext uri="{FF2B5EF4-FFF2-40B4-BE49-F238E27FC236}">
                <a16:creationId xmlns:a16="http://schemas.microsoft.com/office/drawing/2014/main" id="{1ACD0622-4EE2-F64A-A285-02AFE95C5DDB}"/>
              </a:ext>
            </a:extLst>
          </p:cNvPr>
          <p:cNvSpPr>
            <a:spLocks noGrp="1"/>
          </p:cNvSpPr>
          <p:nvPr>
            <p:ph type="pic" sz="quarter" idx="22"/>
          </p:nvPr>
        </p:nvSpPr>
        <p:spPr>
          <a:xfrm>
            <a:off x="163195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39" name="Text Placeholder 26">
            <a:extLst>
              <a:ext uri="{FF2B5EF4-FFF2-40B4-BE49-F238E27FC236}">
                <a16:creationId xmlns:a16="http://schemas.microsoft.com/office/drawing/2014/main" id="{D99EB1E8-DE2D-6E40-91BE-B3B1C6ABB7F0}"/>
              </a:ext>
            </a:extLst>
          </p:cNvPr>
          <p:cNvSpPr>
            <a:spLocks noGrp="1"/>
          </p:cNvSpPr>
          <p:nvPr>
            <p:ph type="body" sz="quarter" idx="23" hasCustomPrompt="1"/>
          </p:nvPr>
        </p:nvSpPr>
        <p:spPr>
          <a:xfrm>
            <a:off x="107632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0" name="Text Placeholder 26">
            <a:extLst>
              <a:ext uri="{FF2B5EF4-FFF2-40B4-BE49-F238E27FC236}">
                <a16:creationId xmlns:a16="http://schemas.microsoft.com/office/drawing/2014/main" id="{CE209033-590B-EA41-9FA9-8D3E20BB5B7D}"/>
              </a:ext>
            </a:extLst>
          </p:cNvPr>
          <p:cNvSpPr>
            <a:spLocks noGrp="1"/>
          </p:cNvSpPr>
          <p:nvPr>
            <p:ph type="body" sz="quarter" idx="24"/>
          </p:nvPr>
        </p:nvSpPr>
        <p:spPr>
          <a:xfrm>
            <a:off x="107632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1" name="Picture Placeholder 24">
            <a:extLst>
              <a:ext uri="{FF2B5EF4-FFF2-40B4-BE49-F238E27FC236}">
                <a16:creationId xmlns:a16="http://schemas.microsoft.com/office/drawing/2014/main" id="{F0EF7FD9-70EA-7D43-AC3A-5648C324AB89}"/>
              </a:ext>
            </a:extLst>
          </p:cNvPr>
          <p:cNvSpPr>
            <a:spLocks noGrp="1"/>
          </p:cNvSpPr>
          <p:nvPr>
            <p:ph type="pic" sz="quarter" idx="25"/>
          </p:nvPr>
        </p:nvSpPr>
        <p:spPr>
          <a:xfrm>
            <a:off x="4213785"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2" name="Text Placeholder 26">
            <a:extLst>
              <a:ext uri="{FF2B5EF4-FFF2-40B4-BE49-F238E27FC236}">
                <a16:creationId xmlns:a16="http://schemas.microsoft.com/office/drawing/2014/main" id="{20F05298-65A6-7149-AC3E-A91938A0C890}"/>
              </a:ext>
            </a:extLst>
          </p:cNvPr>
          <p:cNvSpPr>
            <a:spLocks noGrp="1"/>
          </p:cNvSpPr>
          <p:nvPr>
            <p:ph type="body" sz="quarter" idx="26" hasCustomPrompt="1"/>
          </p:nvPr>
        </p:nvSpPr>
        <p:spPr>
          <a:xfrm>
            <a:off x="3658160"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3" name="Text Placeholder 26">
            <a:extLst>
              <a:ext uri="{FF2B5EF4-FFF2-40B4-BE49-F238E27FC236}">
                <a16:creationId xmlns:a16="http://schemas.microsoft.com/office/drawing/2014/main" id="{E829FF2B-369F-084A-92BE-A42EAD9582E0}"/>
              </a:ext>
            </a:extLst>
          </p:cNvPr>
          <p:cNvSpPr>
            <a:spLocks noGrp="1"/>
          </p:cNvSpPr>
          <p:nvPr>
            <p:ph type="body" sz="quarter" idx="27"/>
          </p:nvPr>
        </p:nvSpPr>
        <p:spPr>
          <a:xfrm>
            <a:off x="3658160"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4" name="Picture Placeholder 24">
            <a:extLst>
              <a:ext uri="{FF2B5EF4-FFF2-40B4-BE49-F238E27FC236}">
                <a16:creationId xmlns:a16="http://schemas.microsoft.com/office/drawing/2014/main" id="{4E50BB28-D79E-534D-8075-5285673B6C23}"/>
              </a:ext>
            </a:extLst>
          </p:cNvPr>
          <p:cNvSpPr>
            <a:spLocks noGrp="1"/>
          </p:cNvSpPr>
          <p:nvPr>
            <p:ph type="pic" sz="quarter" idx="28"/>
          </p:nvPr>
        </p:nvSpPr>
        <p:spPr>
          <a:xfrm>
            <a:off x="6795620"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5" name="Text Placeholder 26">
            <a:extLst>
              <a:ext uri="{FF2B5EF4-FFF2-40B4-BE49-F238E27FC236}">
                <a16:creationId xmlns:a16="http://schemas.microsoft.com/office/drawing/2014/main" id="{F5EB1EB1-0DFF-1C42-9692-85E5A411C811}"/>
              </a:ext>
            </a:extLst>
          </p:cNvPr>
          <p:cNvSpPr>
            <a:spLocks noGrp="1"/>
          </p:cNvSpPr>
          <p:nvPr>
            <p:ph type="body" sz="quarter" idx="29" hasCustomPrompt="1"/>
          </p:nvPr>
        </p:nvSpPr>
        <p:spPr>
          <a:xfrm>
            <a:off x="6239995"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6" name="Text Placeholder 26">
            <a:extLst>
              <a:ext uri="{FF2B5EF4-FFF2-40B4-BE49-F238E27FC236}">
                <a16:creationId xmlns:a16="http://schemas.microsoft.com/office/drawing/2014/main" id="{5FEA11E4-7068-E649-9E09-67A1EA10B03A}"/>
              </a:ext>
            </a:extLst>
          </p:cNvPr>
          <p:cNvSpPr>
            <a:spLocks noGrp="1"/>
          </p:cNvSpPr>
          <p:nvPr>
            <p:ph type="body" sz="quarter" idx="30"/>
          </p:nvPr>
        </p:nvSpPr>
        <p:spPr>
          <a:xfrm>
            <a:off x="6239995"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47" name="Picture Placeholder 24">
            <a:extLst>
              <a:ext uri="{FF2B5EF4-FFF2-40B4-BE49-F238E27FC236}">
                <a16:creationId xmlns:a16="http://schemas.microsoft.com/office/drawing/2014/main" id="{44F9519B-1C20-B848-A15F-EE4D09E5B936}"/>
              </a:ext>
            </a:extLst>
          </p:cNvPr>
          <p:cNvSpPr>
            <a:spLocks noGrp="1"/>
          </p:cNvSpPr>
          <p:nvPr>
            <p:ph type="pic" sz="quarter" idx="31"/>
          </p:nvPr>
        </p:nvSpPr>
        <p:spPr>
          <a:xfrm>
            <a:off x="9359526" y="4320708"/>
            <a:ext cx="1273175" cy="1273175"/>
          </a:xfrm>
          <a:prstGeom prst="ellipse">
            <a:avLst/>
          </a:prstGeom>
        </p:spPr>
        <p:txBody>
          <a:bodyPr anchor="ctr">
            <a:normAutofit/>
          </a:bodyPr>
          <a:lstStyle>
            <a:lvl1pPr marL="0" indent="0" algn="ctr">
              <a:buNone/>
              <a:defRPr sz="1400">
                <a:latin typeface="+mn-lt"/>
              </a:defRPr>
            </a:lvl1pPr>
          </a:lstStyle>
          <a:p>
            <a:r>
              <a:rPr lang="en-US"/>
              <a:t>Click icon to add picture</a:t>
            </a:r>
            <a:endParaRPr lang="en-US" dirty="0"/>
          </a:p>
        </p:txBody>
      </p:sp>
      <p:sp>
        <p:nvSpPr>
          <p:cNvPr id="48" name="Text Placeholder 26">
            <a:extLst>
              <a:ext uri="{FF2B5EF4-FFF2-40B4-BE49-F238E27FC236}">
                <a16:creationId xmlns:a16="http://schemas.microsoft.com/office/drawing/2014/main" id="{22673807-D8F9-5940-AA4D-A70F00007498}"/>
              </a:ext>
            </a:extLst>
          </p:cNvPr>
          <p:cNvSpPr>
            <a:spLocks noGrp="1"/>
          </p:cNvSpPr>
          <p:nvPr>
            <p:ph type="body" sz="quarter" idx="32" hasCustomPrompt="1"/>
          </p:nvPr>
        </p:nvSpPr>
        <p:spPr>
          <a:xfrm>
            <a:off x="8803901" y="5659549"/>
            <a:ext cx="2312988" cy="412376"/>
          </a:xfrm>
        </p:spPr>
        <p:txBody>
          <a:bodyPr anchor="ctr" anchorCtr="0">
            <a:noAutofit/>
          </a:bodyPr>
          <a:lstStyle>
            <a:lvl1pPr marL="0" indent="0" algn="ctr">
              <a:buNone/>
              <a:defRPr sz="1400" cap="all" baseline="0">
                <a:solidFill>
                  <a:schemeClr val="tx1"/>
                </a:solidFill>
                <a:latin typeface="+mn-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dirty="0"/>
              <a:t>Click to edit master text styles</a:t>
            </a:r>
          </a:p>
        </p:txBody>
      </p:sp>
      <p:sp>
        <p:nvSpPr>
          <p:cNvPr id="49" name="Text Placeholder 26">
            <a:extLst>
              <a:ext uri="{FF2B5EF4-FFF2-40B4-BE49-F238E27FC236}">
                <a16:creationId xmlns:a16="http://schemas.microsoft.com/office/drawing/2014/main" id="{7E03C2A1-41CE-E946-B243-A1235A7E06F8}"/>
              </a:ext>
            </a:extLst>
          </p:cNvPr>
          <p:cNvSpPr>
            <a:spLocks noGrp="1"/>
          </p:cNvSpPr>
          <p:nvPr>
            <p:ph type="body" sz="quarter" idx="33"/>
          </p:nvPr>
        </p:nvSpPr>
        <p:spPr>
          <a:xfrm>
            <a:off x="8803901" y="5989320"/>
            <a:ext cx="2312988" cy="447675"/>
          </a:xfrm>
        </p:spPr>
        <p:txBody>
          <a:bodyPr>
            <a:noAutofit/>
          </a:bodyPr>
          <a:lstStyle>
            <a:lvl1pPr marL="0" indent="0" algn="ctr">
              <a:lnSpc>
                <a:spcPct val="100000"/>
              </a:lnSpc>
              <a:buNone/>
              <a:defRPr sz="1600">
                <a:solidFill>
                  <a:schemeClr val="tx2"/>
                </a:solidFill>
                <a:latin typeface="+mj-lt"/>
              </a:defRPr>
            </a:lvl1pPr>
            <a:lvl2pPr marL="457200" indent="0" algn="ctr">
              <a:buNone/>
              <a:defRPr sz="1800">
                <a:solidFill>
                  <a:schemeClr val="tx1"/>
                </a:solidFill>
                <a:latin typeface="Bodoni MT" panose="02070603080606020203" pitchFamily="18" charset="77"/>
              </a:defRPr>
            </a:lvl2pPr>
            <a:lvl3pPr marL="914400" indent="0" algn="ctr">
              <a:buNone/>
              <a:defRPr sz="1600">
                <a:solidFill>
                  <a:schemeClr val="tx1"/>
                </a:solidFill>
                <a:latin typeface="Bodoni MT" panose="02070603080606020203" pitchFamily="18" charset="77"/>
              </a:defRPr>
            </a:lvl3pPr>
            <a:lvl4pPr marL="1371600" indent="0" algn="ctr">
              <a:buNone/>
              <a:defRPr sz="1400">
                <a:solidFill>
                  <a:schemeClr val="tx1"/>
                </a:solidFill>
                <a:latin typeface="Bodoni MT" panose="02070603080606020203" pitchFamily="18" charset="77"/>
              </a:defRPr>
            </a:lvl4pPr>
            <a:lvl5pPr marL="1828800" indent="0" algn="ctr">
              <a:buNone/>
              <a:defRPr sz="1400">
                <a:solidFill>
                  <a:schemeClr val="tx1"/>
                </a:solidFill>
                <a:latin typeface="Bodoni MT" panose="02070603080606020203" pitchFamily="18" charset="77"/>
              </a:defRPr>
            </a:lvl5pPr>
          </a:lstStyle>
          <a:p>
            <a:pPr lvl="0"/>
            <a:r>
              <a:rPr lang="en-US"/>
              <a:t>Click to edit Master text styles</a:t>
            </a:r>
          </a:p>
        </p:txBody>
      </p:sp>
      <p:sp>
        <p:nvSpPr>
          <p:cNvPr id="50" name="Date Placeholder 6">
            <a:extLst>
              <a:ext uri="{FF2B5EF4-FFF2-40B4-BE49-F238E27FC236}">
                <a16:creationId xmlns:a16="http://schemas.microsoft.com/office/drawing/2014/main" id="{698236FE-C9B0-4E5C-A23B-C02CA6C84173}"/>
              </a:ext>
            </a:extLst>
          </p:cNvPr>
          <p:cNvSpPr>
            <a:spLocks noGrp="1"/>
          </p:cNvSpPr>
          <p:nvPr>
            <p:ph type="dt" sz="half" idx="34"/>
          </p:nvPr>
        </p:nvSpPr>
        <p:spPr>
          <a:xfrm>
            <a:off x="381000" y="6356350"/>
            <a:ext cx="2743200" cy="365125"/>
          </a:xfrm>
        </p:spPr>
        <p:txBody>
          <a:bodyPr/>
          <a:lstStyle/>
          <a:p>
            <a:r>
              <a:rPr lang="en-US" dirty="0"/>
              <a:t>20XX</a:t>
            </a:r>
          </a:p>
        </p:txBody>
      </p:sp>
      <p:sp>
        <p:nvSpPr>
          <p:cNvPr id="51" name="Footer Placeholder 10">
            <a:extLst>
              <a:ext uri="{FF2B5EF4-FFF2-40B4-BE49-F238E27FC236}">
                <a16:creationId xmlns:a16="http://schemas.microsoft.com/office/drawing/2014/main" id="{A93C8C74-29A3-4BCC-8EB9-53CE59B4C8F9}"/>
              </a:ext>
            </a:extLst>
          </p:cNvPr>
          <p:cNvSpPr>
            <a:spLocks noGrp="1"/>
          </p:cNvSpPr>
          <p:nvPr>
            <p:ph type="ftr" sz="quarter" idx="35"/>
          </p:nvPr>
        </p:nvSpPr>
        <p:spPr>
          <a:xfrm>
            <a:off x="4038600" y="6356350"/>
            <a:ext cx="4114800" cy="365125"/>
          </a:xfrm>
        </p:spPr>
        <p:txBody>
          <a:bodyPr/>
          <a:lstStyle/>
          <a:p>
            <a:r>
              <a:rPr lang="en-US" dirty="0"/>
              <a:t>Presentation title</a:t>
            </a:r>
          </a:p>
        </p:txBody>
      </p:sp>
      <p:sp>
        <p:nvSpPr>
          <p:cNvPr id="52" name="Slide Number Placeholder 11">
            <a:extLst>
              <a:ext uri="{FF2B5EF4-FFF2-40B4-BE49-F238E27FC236}">
                <a16:creationId xmlns:a16="http://schemas.microsoft.com/office/drawing/2014/main" id="{0DF7F3BB-66CF-46E2-823F-D94C887BC3F5}"/>
              </a:ext>
            </a:extLst>
          </p:cNvPr>
          <p:cNvSpPr>
            <a:spLocks noGrp="1"/>
          </p:cNvSpPr>
          <p:nvPr>
            <p:ph type="sldNum" sz="quarter" idx="36"/>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27437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381000" y="381000"/>
            <a:ext cx="7480465" cy="1325563"/>
          </a:xfrm>
        </p:spPr>
        <p:txBody>
          <a:bodyPr>
            <a:normAutofit/>
          </a:bodyPr>
          <a:lstStyle>
            <a:lvl1pPr algn="l">
              <a:defRPr sz="6000">
                <a:solidFill>
                  <a:schemeClr val="tx1"/>
                </a:solidFill>
                <a:latin typeface="+mj-lt"/>
              </a:defRPr>
            </a:lvl1pPr>
          </a:lstStyle>
          <a:p>
            <a:r>
              <a:rPr lang="en-US"/>
              <a:t>Click to edit Master title style</a:t>
            </a:r>
          </a:p>
        </p:txBody>
      </p:sp>
      <p:cxnSp>
        <p:nvCxnSpPr>
          <p:cNvPr id="3" name="Straight Connector 2">
            <a:extLst>
              <a:ext uri="{FF2B5EF4-FFF2-40B4-BE49-F238E27FC236}">
                <a16:creationId xmlns:a16="http://schemas.microsoft.com/office/drawing/2014/main" id="{F819E775-79C1-C048-A1C9-A453CB9DF3F9}"/>
              </a:ext>
            </a:extLst>
          </p:cNvPr>
          <p:cNvCxnSpPr/>
          <p:nvPr userDrawn="1"/>
        </p:nvCxnSpPr>
        <p:spPr>
          <a:xfrm>
            <a:off x="8504420" y="692983"/>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martArt Placeholder 4">
            <a:extLst>
              <a:ext uri="{FF2B5EF4-FFF2-40B4-BE49-F238E27FC236}">
                <a16:creationId xmlns:a16="http://schemas.microsoft.com/office/drawing/2014/main" id="{2DAB336B-F2EE-7540-B6B9-179BD611A5AC}"/>
              </a:ext>
            </a:extLst>
          </p:cNvPr>
          <p:cNvSpPr>
            <a:spLocks noGrp="1"/>
          </p:cNvSpPr>
          <p:nvPr>
            <p:ph type="dgm" sz="quarter" idx="10"/>
          </p:nvPr>
        </p:nvSpPr>
        <p:spPr>
          <a:xfrm>
            <a:off x="381000" y="1839913"/>
            <a:ext cx="11363325" cy="4572000"/>
          </a:xfrm>
        </p:spPr>
        <p:txBody>
          <a:bodyPr/>
          <a:lstStyle>
            <a:lvl1pPr>
              <a:defRPr>
                <a:latin typeface="+mn-lt"/>
              </a:defRPr>
            </a:lvl1pPr>
          </a:lstStyle>
          <a:p>
            <a:r>
              <a:rPr lang="en-US"/>
              <a:t>Click icon to add SmartArt graphic</a:t>
            </a:r>
            <a:endParaRPr lang="en-US" dirty="0"/>
          </a:p>
        </p:txBody>
      </p:sp>
      <p:sp>
        <p:nvSpPr>
          <p:cNvPr id="6" name="Date Placeholder 6">
            <a:extLst>
              <a:ext uri="{FF2B5EF4-FFF2-40B4-BE49-F238E27FC236}">
                <a16:creationId xmlns:a16="http://schemas.microsoft.com/office/drawing/2014/main" id="{449E2D85-4B9C-467E-B70E-FFFA196D74DA}"/>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10">
            <a:extLst>
              <a:ext uri="{FF2B5EF4-FFF2-40B4-BE49-F238E27FC236}">
                <a16:creationId xmlns:a16="http://schemas.microsoft.com/office/drawing/2014/main" id="{CDB1B6C7-69CF-4FD7-B86B-D3BD6D56A4F0}"/>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11">
            <a:extLst>
              <a:ext uri="{FF2B5EF4-FFF2-40B4-BE49-F238E27FC236}">
                <a16:creationId xmlns:a16="http://schemas.microsoft.com/office/drawing/2014/main" id="{ABDCE1B3-CAC8-44F2-9A63-C903CBFBAFE0}"/>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64670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BF7DDA28-4051-4C9A-8640-99B7D9008ED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097279" y="496957"/>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20" name="Table Placeholder 19">
            <a:extLst>
              <a:ext uri="{FF2B5EF4-FFF2-40B4-BE49-F238E27FC236}">
                <a16:creationId xmlns:a16="http://schemas.microsoft.com/office/drawing/2014/main" id="{822FF587-E1EB-4FC1-BE5F-847FC830EBC7}"/>
              </a:ext>
            </a:extLst>
          </p:cNvPr>
          <p:cNvSpPr>
            <a:spLocks noGrp="1"/>
          </p:cNvSpPr>
          <p:nvPr>
            <p:ph type="tbl" sz="quarter" idx="23"/>
          </p:nvPr>
        </p:nvSpPr>
        <p:spPr>
          <a:xfrm>
            <a:off x="1097279" y="2761488"/>
            <a:ext cx="9997440" cy="2825496"/>
          </a:xfrm>
        </p:spPr>
        <p:txBody>
          <a:bodyPr/>
          <a:lstStyle/>
          <a:p>
            <a:r>
              <a:rPr lang="en-US"/>
              <a:t>Click icon to add table</a:t>
            </a:r>
            <a:endParaRPr lang="en-US" dirty="0"/>
          </a:p>
        </p:txBody>
      </p:sp>
      <p:sp>
        <p:nvSpPr>
          <p:cNvPr id="5" name="Date Placeholder 6">
            <a:extLst>
              <a:ext uri="{FF2B5EF4-FFF2-40B4-BE49-F238E27FC236}">
                <a16:creationId xmlns:a16="http://schemas.microsoft.com/office/drawing/2014/main" id="{404CA344-7BF6-40E6-846B-4DFC68BBDC3E}"/>
              </a:ext>
            </a:extLst>
          </p:cNvPr>
          <p:cNvSpPr>
            <a:spLocks noGrp="1"/>
          </p:cNvSpPr>
          <p:nvPr>
            <p:ph type="dt" sz="half" idx="10"/>
          </p:nvPr>
        </p:nvSpPr>
        <p:spPr>
          <a:xfrm>
            <a:off x="381000" y="6356350"/>
            <a:ext cx="2743200" cy="365125"/>
          </a:xfrm>
        </p:spPr>
        <p:txBody>
          <a:bodyPr/>
          <a:lstStyle/>
          <a:p>
            <a:r>
              <a:rPr lang="en-US" dirty="0"/>
              <a:t>20XX</a:t>
            </a:r>
          </a:p>
        </p:txBody>
      </p:sp>
      <p:sp>
        <p:nvSpPr>
          <p:cNvPr id="6" name="Footer Placeholder 10">
            <a:extLst>
              <a:ext uri="{FF2B5EF4-FFF2-40B4-BE49-F238E27FC236}">
                <a16:creationId xmlns:a16="http://schemas.microsoft.com/office/drawing/2014/main" id="{4DF15184-BCA8-45CA-8E5F-B680ADBFE760}"/>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7" name="Slide Number Placeholder 11">
            <a:extLst>
              <a:ext uri="{FF2B5EF4-FFF2-40B4-BE49-F238E27FC236}">
                <a16:creationId xmlns:a16="http://schemas.microsoft.com/office/drawing/2014/main" id="{829741B7-179B-4CE8-A5A5-D3EF55278AD7}"/>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57906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9B023D1-B432-4327-9B3B-545A055D0CD3}"/>
              </a:ext>
            </a:extLst>
          </p:cNvPr>
          <p:cNvSpPr>
            <a:spLocks noGrp="1"/>
          </p:cNvSpPr>
          <p:nvPr>
            <p:ph type="pic" sz="quarter" idx="11"/>
          </p:nvPr>
        </p:nvSpPr>
        <p:spPr>
          <a:xfrm>
            <a:off x="0" y="-38905"/>
            <a:ext cx="12261163" cy="6896905"/>
          </a:xfrm>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D44B8F7E-01E4-AA4B-B60F-A2BF94E3A19C}"/>
              </a:ext>
            </a:extLst>
          </p:cNvPr>
          <p:cNvSpPr>
            <a:spLocks noGrp="1"/>
          </p:cNvSpPr>
          <p:nvPr>
            <p:ph type="body" sz="quarter" idx="10"/>
          </p:nvPr>
        </p:nvSpPr>
        <p:spPr>
          <a:xfrm>
            <a:off x="1530439" y="1886755"/>
            <a:ext cx="9131121" cy="3084489"/>
          </a:xfrm>
          <a:solidFill>
            <a:schemeClr val="accent1">
              <a:alpha val="89000"/>
            </a:schemeClr>
          </a:solidFill>
        </p:spPr>
        <p:txBody>
          <a:bodyPr lIns="1005840" tIns="640080" anchor="t" anchorCtr="0">
            <a:noAutofit/>
          </a:bodyPr>
          <a:lstStyle>
            <a:lvl1pPr marL="0" indent="0" algn="l">
              <a:buNone/>
              <a:defRPr sz="3600">
                <a:solidFill>
                  <a:schemeClr val="bg1"/>
                </a:solidFill>
                <a:latin typeface="+mj-lt"/>
              </a:defRPr>
            </a:lvl1pPr>
            <a:lvl2pPr marL="457200" indent="0" algn="l">
              <a:buNone/>
              <a:defRPr sz="2800">
                <a:solidFill>
                  <a:schemeClr val="bg1"/>
                </a:solidFill>
                <a:latin typeface="+mj-lt"/>
              </a:defRPr>
            </a:lvl2pPr>
            <a:lvl3pPr marL="914400" indent="0" algn="l">
              <a:buNone/>
              <a:defRPr sz="2400">
                <a:solidFill>
                  <a:schemeClr val="bg1"/>
                </a:solidFill>
                <a:latin typeface="+mj-lt"/>
              </a:defRPr>
            </a:lvl3pPr>
            <a:lvl4pPr marL="1371600" indent="0" algn="l">
              <a:buNone/>
              <a:defRPr sz="2000">
                <a:solidFill>
                  <a:schemeClr val="bg1"/>
                </a:solidFill>
                <a:latin typeface="+mj-lt"/>
              </a:defRPr>
            </a:lvl4pPr>
            <a:lvl5pPr marL="1828800" indent="0" algn="l">
              <a:buNone/>
              <a:defRPr sz="2000">
                <a:solidFill>
                  <a:schemeClr val="bg1"/>
                </a:solidFill>
                <a:latin typeface="+mj-lt"/>
              </a:defRPr>
            </a:lvl5pPr>
          </a:lstStyle>
          <a:p>
            <a:pPr lvl="0"/>
            <a:r>
              <a:rPr lang="en-US"/>
              <a:t>Click to edit Master text styles</a:t>
            </a:r>
          </a:p>
        </p:txBody>
      </p:sp>
      <p:sp>
        <p:nvSpPr>
          <p:cNvPr id="2" name="Title 1">
            <a:extLst>
              <a:ext uri="{FF2B5EF4-FFF2-40B4-BE49-F238E27FC236}">
                <a16:creationId xmlns:a16="http://schemas.microsoft.com/office/drawing/2014/main" id="{1F8581E8-B832-44F5-8573-1D49AF804EAA}"/>
              </a:ext>
            </a:extLst>
          </p:cNvPr>
          <p:cNvSpPr>
            <a:spLocks noGrp="1"/>
          </p:cNvSpPr>
          <p:nvPr>
            <p:ph type="title"/>
          </p:nvPr>
        </p:nvSpPr>
        <p:spPr>
          <a:xfrm>
            <a:off x="2448642" y="4040803"/>
            <a:ext cx="7766978" cy="484050"/>
          </a:xfrm>
        </p:spPr>
        <p:txBody>
          <a:bodyPr>
            <a:noAutofit/>
          </a:bodyPr>
          <a:lstStyle>
            <a:lvl1pPr>
              <a:defRPr sz="1800" cap="all" baseline="0">
                <a:solidFill>
                  <a:schemeClr val="bg1"/>
                </a:solidFill>
                <a:latin typeface="+mn-lt"/>
              </a:defRPr>
            </a:lvl1pPr>
          </a:lstStyle>
          <a:p>
            <a:r>
              <a:rPr lang="en-US"/>
              <a:t>Click to edit Master title style</a:t>
            </a:r>
          </a:p>
        </p:txBody>
      </p:sp>
      <p:sp>
        <p:nvSpPr>
          <p:cNvPr id="6" name="Date Placeholder 1">
            <a:extLst>
              <a:ext uri="{FF2B5EF4-FFF2-40B4-BE49-F238E27FC236}">
                <a16:creationId xmlns:a16="http://schemas.microsoft.com/office/drawing/2014/main" id="{38C5CB97-CD0D-4684-A674-58C891FBC20B}"/>
              </a:ext>
            </a:extLst>
          </p:cNvPr>
          <p:cNvSpPr>
            <a:spLocks noGrp="1"/>
          </p:cNvSpPr>
          <p:nvPr>
            <p:ph type="dt" sz="half" idx="12"/>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2">
            <a:extLst>
              <a:ext uri="{FF2B5EF4-FFF2-40B4-BE49-F238E27FC236}">
                <a16:creationId xmlns:a16="http://schemas.microsoft.com/office/drawing/2014/main" id="{9DB43653-49BD-4FF8-AC52-100F2628D038}"/>
              </a:ext>
            </a:extLst>
          </p:cNvPr>
          <p:cNvSpPr>
            <a:spLocks noGrp="1"/>
          </p:cNvSpPr>
          <p:nvPr>
            <p:ph type="ftr" sz="quarter" idx="13"/>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8" name="Slide Number Placeholder 3">
            <a:extLst>
              <a:ext uri="{FF2B5EF4-FFF2-40B4-BE49-F238E27FC236}">
                <a16:creationId xmlns:a16="http://schemas.microsoft.com/office/drawing/2014/main" id="{C175707F-64A0-469B-AE09-445DCC67D318}"/>
              </a:ext>
            </a:extLst>
          </p:cNvPr>
          <p:cNvSpPr>
            <a:spLocks noGrp="1"/>
          </p:cNvSpPr>
          <p:nvPr>
            <p:ph type="sldNum" sz="quarter" idx="14"/>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BFED5AE-62FF-41D3-952B-067FA66380DF}"/>
              </a:ext>
            </a:extLst>
          </p:cNvPr>
          <p:cNvSpPr>
            <a:spLocks noGrp="1"/>
          </p:cNvSpPr>
          <p:nvPr>
            <p:ph type="pic" sz="quarter" idx="10"/>
          </p:nvPr>
        </p:nvSpPr>
        <p:spPr>
          <a:xfrm>
            <a:off x="-85" y="-4763"/>
            <a:ext cx="5021348" cy="685800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677778" y="457201"/>
            <a:ext cx="4776538" cy="2285999"/>
          </a:xfrm>
          <a:solidFill>
            <a:schemeClr val="tx1">
              <a:alpha val="92000"/>
            </a:schemeClr>
          </a:solidFill>
        </p:spPr>
        <p:txBody>
          <a:bodyPr lIns="457200" anchor="ctr">
            <a:noAutofit/>
          </a:bodyPr>
          <a:lstStyle>
            <a:lvl1pPr>
              <a:defRPr sz="6000">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6096000" y="1484357"/>
            <a:ext cx="5259388" cy="4442153"/>
          </a:xfrm>
        </p:spPr>
        <p:txBody>
          <a:bodyPr>
            <a:normAutofit/>
          </a:bodyPr>
          <a:lstStyle>
            <a:lvl1pPr marL="0" indent="0">
              <a:lnSpc>
                <a:spcPct val="100000"/>
              </a:lnSpc>
              <a:buNone/>
              <a:defRPr sz="2400">
                <a:solidFill>
                  <a:schemeClr val="bg2"/>
                </a:solidFill>
                <a:latin typeface="+mj-lt"/>
              </a:defRPr>
            </a:lvl1pPr>
            <a:lvl2pPr marL="457200" indent="0">
              <a:lnSpc>
                <a:spcPct val="100000"/>
              </a:lnSpc>
              <a:buNone/>
              <a:defRPr sz="2000">
                <a:solidFill>
                  <a:schemeClr val="bg2"/>
                </a:solidFill>
                <a:latin typeface="+mj-lt"/>
              </a:defRPr>
            </a:lvl2pPr>
            <a:lvl3pPr marL="914400" indent="0">
              <a:lnSpc>
                <a:spcPct val="100000"/>
              </a:lnSpc>
              <a:buNone/>
              <a:defRPr sz="1800">
                <a:solidFill>
                  <a:schemeClr val="bg2"/>
                </a:solidFill>
                <a:latin typeface="+mj-lt"/>
              </a:defRPr>
            </a:lvl3pPr>
            <a:lvl4pPr marL="1371600" indent="0">
              <a:lnSpc>
                <a:spcPct val="100000"/>
              </a:lnSpc>
              <a:buNone/>
              <a:defRPr sz="1600">
                <a:solidFill>
                  <a:schemeClr val="bg2"/>
                </a:solidFill>
                <a:latin typeface="+mj-lt"/>
              </a:defRPr>
            </a:lvl4pPr>
            <a:lvl5pPr marL="1828800" indent="0">
              <a:lnSpc>
                <a:spcPct val="100000"/>
              </a:lnSpc>
              <a:buNone/>
              <a:defRPr sz="1600">
                <a:solidFill>
                  <a:schemeClr val="bg2"/>
                </a:solidFill>
                <a:latin typeface="+mj-lt"/>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3">
            <a:extLst>
              <a:ext uri="{FF2B5EF4-FFF2-40B4-BE49-F238E27FC236}">
                <a16:creationId xmlns:a16="http://schemas.microsoft.com/office/drawing/2014/main" id="{D6C26EFF-CEA6-4978-A83B-400BFB2B863D}"/>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7" name="Footer Placeholder 4">
            <a:extLst>
              <a:ext uri="{FF2B5EF4-FFF2-40B4-BE49-F238E27FC236}">
                <a16:creationId xmlns:a16="http://schemas.microsoft.com/office/drawing/2014/main" id="{0FC19E3C-A9EA-4809-9D98-B4C1EB8B35B8}"/>
              </a:ext>
            </a:extLst>
          </p:cNvPr>
          <p:cNvSpPr>
            <a:spLocks noGrp="1"/>
          </p:cNvSpPr>
          <p:nvPr>
            <p:ph type="ftr" sz="quarter" idx="12"/>
          </p:nvPr>
        </p:nvSpPr>
        <p:spPr>
          <a:xfrm>
            <a:off x="6096000" y="6356350"/>
            <a:ext cx="2057400" cy="365125"/>
          </a:xfrm>
        </p:spPr>
        <p:txBody>
          <a:bodyPr/>
          <a:lstStyle>
            <a:lvl1pPr algn="l">
              <a:defRPr/>
            </a:lvl1pPr>
          </a:lstStyle>
          <a:p>
            <a:r>
              <a:rPr lang="en-US" dirty="0"/>
              <a:t>Presentation title</a:t>
            </a:r>
          </a:p>
        </p:txBody>
      </p:sp>
      <p:sp>
        <p:nvSpPr>
          <p:cNvPr id="8" name="Slide Number Placeholder 5">
            <a:extLst>
              <a:ext uri="{FF2B5EF4-FFF2-40B4-BE49-F238E27FC236}">
                <a16:creationId xmlns:a16="http://schemas.microsoft.com/office/drawing/2014/main" id="{973FE4BB-3117-49A2-8624-3E68B811924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88" y="457200"/>
            <a:ext cx="3932237" cy="1600200"/>
          </a:xfrm>
        </p:spPr>
        <p:txBody>
          <a:bodyPr anchor="b">
            <a:noAutofit/>
          </a:bodyPr>
          <a:lstStyle>
            <a:lvl1pPr>
              <a:defRPr sz="4000">
                <a:solidFill>
                  <a:schemeClr val="tx1"/>
                </a:solidFill>
                <a:latin typeface="+mj-lt"/>
              </a:defRPr>
            </a:lvl1pPr>
          </a:lstStyle>
          <a:p>
            <a:r>
              <a:rPr lang="en-US"/>
              <a:t>Click to edit Master title style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310938"/>
            <a:ext cx="3932237" cy="3558050"/>
          </a:xfrm>
        </p:spPr>
        <p:txBody>
          <a:bodyPr>
            <a:normAutofit/>
          </a:bodyPr>
          <a:lstStyle>
            <a:lvl1pPr marL="0" indent="0">
              <a:buNone/>
              <a:defRPr sz="1800">
                <a:solidFill>
                  <a:schemeClr val="bg2"/>
                </a:solidFill>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Right Triangle 8">
            <a:extLst>
              <a:ext uri="{FF2B5EF4-FFF2-40B4-BE49-F238E27FC236}">
                <a16:creationId xmlns:a16="http://schemas.microsoft.com/office/drawing/2014/main" id="{AF17559D-BCE9-2744-9623-22E1EE6DF537}"/>
              </a:ext>
            </a:extLst>
          </p:cNvPr>
          <p:cNvSpPr/>
          <p:nvPr userDrawn="1"/>
        </p:nvSpPr>
        <p:spPr>
          <a:xfrm flipH="1">
            <a:off x="6633556" y="1429789"/>
            <a:ext cx="5558444" cy="54282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atin typeface="+mj-lt"/>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cxnSp>
        <p:nvCxnSpPr>
          <p:cNvPr id="10" name="Straight Connector 9">
            <a:extLst>
              <a:ext uri="{FF2B5EF4-FFF2-40B4-BE49-F238E27FC236}">
                <a16:creationId xmlns:a16="http://schemas.microsoft.com/office/drawing/2014/main" id="{6F2EDADE-B47B-8242-8D03-079A12F1C7A2}"/>
              </a:ext>
            </a:extLst>
          </p:cNvPr>
          <p:cNvCxnSpPr>
            <a:cxnSpLocks/>
          </p:cNvCxnSpPr>
          <p:nvPr userDrawn="1"/>
        </p:nvCxnSpPr>
        <p:spPr>
          <a:xfrm>
            <a:off x="483229"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and pictur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42031C9-0B4C-44DA-907A-9CB143407732}"/>
              </a:ext>
            </a:extLst>
          </p:cNvPr>
          <p:cNvSpPr>
            <a:spLocks noGrp="1"/>
          </p:cNvSpPr>
          <p:nvPr>
            <p:ph type="pic" sz="quarter" idx="10"/>
          </p:nvPr>
        </p:nvSpPr>
        <p:spPr>
          <a:xfrm>
            <a:off x="6095999" y="0"/>
            <a:ext cx="6096001"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11" y="876926"/>
            <a:ext cx="5079113" cy="1356607"/>
          </a:xfrm>
        </p:spPr>
        <p:txBody>
          <a:bodyPr anchor="t" anchorCtr="0">
            <a:normAutofit/>
          </a:bodyPr>
          <a:lstStyle>
            <a:lvl1pPr>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10" y="2233534"/>
            <a:ext cx="4205990" cy="2833142"/>
          </a:xfrm>
        </p:spPr>
        <p:txBody>
          <a:bodyPr>
            <a:norm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DE23592C-4E26-184A-AAED-41EC35AFF551}"/>
              </a:ext>
            </a:extLst>
          </p:cNvPr>
          <p:cNvCxnSpPr/>
          <p:nvPr userDrawn="1"/>
        </p:nvCxnSpPr>
        <p:spPr>
          <a:xfrm>
            <a:off x="0" y="5711252"/>
            <a:ext cx="368758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Footer Placeholder 4">
            <a:extLst>
              <a:ext uri="{FF2B5EF4-FFF2-40B4-BE49-F238E27FC236}">
                <a16:creationId xmlns:a16="http://schemas.microsoft.com/office/drawing/2014/main" id="{B68C5F28-837A-4354-8BA4-A994BD1D699D}"/>
              </a:ext>
            </a:extLst>
          </p:cNvPr>
          <p:cNvSpPr>
            <a:spLocks noGrp="1"/>
          </p:cNvSpPr>
          <p:nvPr>
            <p:ph type="ftr" sz="quarter" idx="11"/>
          </p:nvPr>
        </p:nvSpPr>
        <p:spPr>
          <a:xfrm>
            <a:off x="2808890" y="6356350"/>
            <a:ext cx="3108434" cy="365125"/>
          </a:xfrm>
        </p:spPr>
        <p:txBody>
          <a:bodyPr/>
          <a:lstStyle>
            <a:lvl1pPr algn="r">
              <a:defRPr>
                <a:latin typeface="+mn-lt"/>
              </a:defRPr>
            </a:lvl1pPr>
          </a:lstStyle>
          <a:p>
            <a:r>
              <a:rPr lang="en-US"/>
              <a:t>Presentation title</a:t>
            </a:r>
            <a:endParaRPr lang="en-US" dirty="0"/>
          </a:p>
        </p:txBody>
      </p:sp>
      <p:sp>
        <p:nvSpPr>
          <p:cNvPr id="9" name="Slide Number Placeholder 5">
            <a:extLst>
              <a:ext uri="{FF2B5EF4-FFF2-40B4-BE49-F238E27FC236}">
                <a16:creationId xmlns:a16="http://schemas.microsoft.com/office/drawing/2014/main" id="{A6EDF98A-063D-47C8-8D91-A223F9955260}"/>
              </a:ext>
            </a:extLst>
          </p:cNvPr>
          <p:cNvSpPr>
            <a:spLocks noGrp="1"/>
          </p:cNvSpPr>
          <p:nvPr>
            <p:ph type="sldNum" sz="quarter" idx="4"/>
          </p:nvPr>
        </p:nvSpPr>
        <p:spPr>
          <a:xfrm>
            <a:off x="10713308" y="6356350"/>
            <a:ext cx="1097692" cy="365125"/>
          </a:xfrm>
          <a:prstGeom prst="rect">
            <a:avLst/>
          </a:prstGeom>
        </p:spPr>
        <p:txBody>
          <a:bodyPr vert="horz" lIns="91440" tIns="45720" rIns="91440" bIns="45720" rtlCol="0" anchor="ctr"/>
          <a:lstStyle>
            <a:lvl1pPr algn="r">
              <a:defRPr sz="1200">
                <a:solidFill>
                  <a:schemeClr val="bg1"/>
                </a:solidFill>
                <a:latin typeface="+mn-lt"/>
              </a:defRPr>
            </a:lvl1pPr>
          </a:lstStyle>
          <a:p>
            <a:fld id="{294A09A9-5501-47C1-A89A-A340965A2BE2}" type="slidenum">
              <a:rPr lang="en-US" smtClean="0"/>
              <a:pPr/>
              <a:t>‹#›</a:t>
            </a:fld>
            <a:endParaRPr lang="en-US" dirty="0"/>
          </a:p>
        </p:txBody>
      </p:sp>
      <p:sp>
        <p:nvSpPr>
          <p:cNvPr id="11" name="Date Placeholder 3">
            <a:extLst>
              <a:ext uri="{FF2B5EF4-FFF2-40B4-BE49-F238E27FC236}">
                <a16:creationId xmlns:a16="http://schemas.microsoft.com/office/drawing/2014/main" id="{042684A6-77E9-406F-A431-4C57DCAE62A7}"/>
              </a:ext>
            </a:extLst>
          </p:cNvPr>
          <p:cNvSpPr>
            <a:spLocks noGrp="1"/>
          </p:cNvSpPr>
          <p:nvPr>
            <p:ph type="dt" sz="half" idx="2"/>
          </p:nvPr>
        </p:nvSpPr>
        <p:spPr>
          <a:xfrm>
            <a:off x="381000" y="6356350"/>
            <a:ext cx="1954427"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t>20XX</a:t>
            </a:r>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376629" y="611455"/>
            <a:ext cx="10646275" cy="1356607"/>
          </a:xfrm>
        </p:spPr>
        <p:txBody>
          <a:bodyPr anchor="t" anchorCtr="0">
            <a:normAutofit/>
          </a:bodyPr>
          <a:lstStyle>
            <a:lvl1pPr algn="l">
              <a:defRPr sz="6000">
                <a:solidFill>
                  <a:schemeClr val="tx1"/>
                </a:solidFill>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370390" y="1883664"/>
            <a:ext cx="11386181" cy="4352544"/>
          </a:xfrm>
        </p:spPr>
        <p:txBody>
          <a:bodyPr>
            <a:normAutofit/>
          </a:bodyPr>
          <a:lstStyle>
            <a:lvl1pPr marL="0" indent="0" algn="l">
              <a:buNone/>
              <a:defRPr sz="2400">
                <a:solidFill>
                  <a:schemeClr val="tx2"/>
                </a:solidFill>
                <a:latin typeface="+mj-lt"/>
              </a:defRPr>
            </a:lvl1pPr>
            <a:lvl2pPr marL="457200" indent="0" algn="l">
              <a:buNone/>
              <a:defRPr sz="2000">
                <a:solidFill>
                  <a:schemeClr val="tx2"/>
                </a:solidFill>
                <a:latin typeface="+mj-lt"/>
              </a:defRPr>
            </a:lvl2pPr>
            <a:lvl3pPr marL="914400" indent="0" algn="l">
              <a:buNone/>
              <a:defRPr sz="1800">
                <a:solidFill>
                  <a:schemeClr val="tx2"/>
                </a:solidFill>
                <a:latin typeface="+mj-lt"/>
              </a:defRPr>
            </a:lvl3pPr>
            <a:lvl4pPr marL="1371600" indent="0" algn="l">
              <a:buNone/>
              <a:defRPr sz="1600">
                <a:solidFill>
                  <a:schemeClr val="tx2"/>
                </a:solidFill>
                <a:latin typeface="+mj-lt"/>
              </a:defRPr>
            </a:lvl4pPr>
            <a:lvl5pPr marL="1828800" indent="0" algn="l">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8458DC-876E-488A-944B-22A18113BE07}"/>
              </a:ext>
            </a:extLst>
          </p:cNvPr>
          <p:cNvSpPr>
            <a:spLocks noGrp="1"/>
          </p:cNvSpPr>
          <p:nvPr>
            <p:ph type="dt" sz="half" idx="10"/>
          </p:nvPr>
        </p:nvSpPr>
        <p:spPr>
          <a:xfrm>
            <a:off x="381000" y="6356350"/>
            <a:ext cx="2743200" cy="365125"/>
          </a:xfrm>
        </p:spPr>
        <p:txBody>
          <a:bodyPr/>
          <a:lstStyle>
            <a:lvl1pPr>
              <a:defRPr>
                <a:latin typeface="+mn-lt"/>
              </a:defRPr>
            </a:lvl1pPr>
          </a:lstStyle>
          <a:p>
            <a:r>
              <a:rPr lang="en-US"/>
              <a:t>20XX</a:t>
            </a:r>
            <a:endParaRPr lang="en-US" dirty="0"/>
          </a:p>
        </p:txBody>
      </p:sp>
      <p:sp>
        <p:nvSpPr>
          <p:cNvPr id="5" name="Footer Placeholder 4">
            <a:extLst>
              <a:ext uri="{FF2B5EF4-FFF2-40B4-BE49-F238E27FC236}">
                <a16:creationId xmlns:a16="http://schemas.microsoft.com/office/drawing/2014/main" id="{5D8DA1A0-979E-4983-A719-E249D39F2257}"/>
              </a:ext>
            </a:extLst>
          </p:cNvPr>
          <p:cNvSpPr>
            <a:spLocks noGrp="1"/>
          </p:cNvSpPr>
          <p:nvPr>
            <p:ph type="ftr" sz="quarter" idx="11"/>
          </p:nvPr>
        </p:nvSpPr>
        <p:spPr>
          <a:xfrm>
            <a:off x="4038600" y="6356350"/>
            <a:ext cx="4114800" cy="365125"/>
          </a:xfrm>
        </p:spPr>
        <p:txBody>
          <a:bodyPr/>
          <a:lstStyle>
            <a:lvl1pPr>
              <a:defRPr>
                <a:latin typeface="+mn-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E1C9D0CB-E1A8-47F0-B2C6-6F370F7EC383}"/>
              </a:ext>
            </a:extLst>
          </p:cNvPr>
          <p:cNvSpPr>
            <a:spLocks noGrp="1"/>
          </p:cNvSpPr>
          <p:nvPr>
            <p:ph type="sldNum" sz="quarter" idx="12"/>
          </p:nvPr>
        </p:nvSpPr>
        <p:spPr>
          <a:xfrm>
            <a:off x="10713308" y="6356350"/>
            <a:ext cx="1097692" cy="365125"/>
          </a:xfrm>
        </p:spPr>
        <p:txBody>
          <a:bodyPr/>
          <a:lstStyle>
            <a:lvl1pPr>
              <a:defRPr>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94078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F0C0123-3B3C-46FD-A0A1-ADA5035076E7}"/>
              </a:ext>
            </a:extLst>
          </p:cNvPr>
          <p:cNvSpPr>
            <a:spLocks noGrp="1"/>
          </p:cNvSpPr>
          <p:nvPr>
            <p:ph type="pic" sz="quarter" idx="10"/>
          </p:nvPr>
        </p:nvSpPr>
        <p:spPr>
          <a:xfrm>
            <a:off x="0" y="0"/>
            <a:ext cx="12192000"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 y="2631132"/>
            <a:ext cx="11118272" cy="1662546"/>
          </a:xfrm>
          <a:solidFill>
            <a:schemeClr val="tx1">
              <a:alpha val="89000"/>
            </a:schemeClr>
          </a:solidFill>
        </p:spPr>
        <p:txBody>
          <a:bodyPr lIns="914400" anchor="ctr" anchorCtr="0"/>
          <a:lstStyle>
            <a:lvl1pPr>
              <a:defRPr sz="6000">
                <a:solidFill>
                  <a:schemeClr val="bg1"/>
                </a:solidFill>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8200" y="4593635"/>
            <a:ext cx="9926782" cy="1662546"/>
          </a:xfrm>
        </p:spPr>
        <p:txBody>
          <a:bodyPr/>
          <a:lstStyle>
            <a:lvl1pPr marL="0" indent="0">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0" name="Straight Connector 9">
            <a:extLst>
              <a:ext uri="{FF2B5EF4-FFF2-40B4-BE49-F238E27FC236}">
                <a16:creationId xmlns:a16="http://schemas.microsoft.com/office/drawing/2014/main" id="{6E747029-9859-DC45-9A77-7E1D4D104189}"/>
              </a:ext>
            </a:extLst>
          </p:cNvPr>
          <p:cNvCxnSpPr>
            <a:cxnSpLocks/>
          </p:cNvCxnSpPr>
          <p:nvPr userDrawn="1"/>
        </p:nvCxnSpPr>
        <p:spPr>
          <a:xfrm>
            <a:off x="7605486" y="6256186"/>
            <a:ext cx="4586514"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Date Placeholder 3">
            <a:extLst>
              <a:ext uri="{FF2B5EF4-FFF2-40B4-BE49-F238E27FC236}">
                <a16:creationId xmlns:a16="http://schemas.microsoft.com/office/drawing/2014/main" id="{96DEBBF3-C67B-47A9-B715-36E7E467ECA6}"/>
              </a:ext>
            </a:extLst>
          </p:cNvPr>
          <p:cNvSpPr>
            <a:spLocks noGrp="1"/>
          </p:cNvSpPr>
          <p:nvPr>
            <p:ph type="dt" sz="half" idx="11"/>
          </p:nvPr>
        </p:nvSpPr>
        <p:spPr>
          <a:xfrm>
            <a:off x="381000" y="6356350"/>
            <a:ext cx="2743200" cy="365125"/>
          </a:xfrm>
        </p:spPr>
        <p:txBody>
          <a:bodyPr/>
          <a:lstStyle/>
          <a:p>
            <a:r>
              <a:rPr lang="en-US" dirty="0"/>
              <a:t>20XX</a:t>
            </a:r>
          </a:p>
        </p:txBody>
      </p:sp>
      <p:sp>
        <p:nvSpPr>
          <p:cNvPr id="7" name="Footer Placeholder 4">
            <a:extLst>
              <a:ext uri="{FF2B5EF4-FFF2-40B4-BE49-F238E27FC236}">
                <a16:creationId xmlns:a16="http://schemas.microsoft.com/office/drawing/2014/main" id="{E476355C-0230-4853-AF11-0A1B0AD8EB8D}"/>
              </a:ext>
            </a:extLst>
          </p:cNvPr>
          <p:cNvSpPr>
            <a:spLocks noGrp="1"/>
          </p:cNvSpPr>
          <p:nvPr>
            <p:ph type="ftr" sz="quarter" idx="12"/>
          </p:nvPr>
        </p:nvSpPr>
        <p:spPr>
          <a:xfrm>
            <a:off x="4038600" y="6356350"/>
            <a:ext cx="4114800" cy="365125"/>
          </a:xfrm>
        </p:spPr>
        <p:txBody>
          <a:bodyPr/>
          <a:lstStyle/>
          <a:p>
            <a:r>
              <a:rPr lang="en-US" dirty="0"/>
              <a:t>Presentation title</a:t>
            </a:r>
          </a:p>
        </p:txBody>
      </p:sp>
      <p:sp>
        <p:nvSpPr>
          <p:cNvPr id="8" name="Slide Number Placeholder 5">
            <a:extLst>
              <a:ext uri="{FF2B5EF4-FFF2-40B4-BE49-F238E27FC236}">
                <a16:creationId xmlns:a16="http://schemas.microsoft.com/office/drawing/2014/main" id="{D0A15523-9DC0-4DB6-AAB5-709BE171FB04}"/>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182AD2A-0ECB-4BEA-B4FC-8A8041F4FF18}"/>
              </a:ext>
            </a:extLst>
          </p:cNvPr>
          <p:cNvSpPr>
            <a:spLocks noGrp="1"/>
          </p:cNvSpPr>
          <p:nvPr>
            <p:ph type="pic" sz="quarter" idx="10"/>
          </p:nvPr>
        </p:nvSpPr>
        <p:spPr>
          <a:xfrm>
            <a:off x="0" y="3912238"/>
            <a:ext cx="12199673" cy="2945761"/>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831850" y="676650"/>
            <a:ext cx="10515600" cy="1252163"/>
          </a:xfrm>
        </p:spPr>
        <p:txBody>
          <a:bodyPr anchor="ctr" anchorCtr="0"/>
          <a:lstStyle>
            <a:lvl1pPr>
              <a:defRPr sz="6000">
                <a:solidFill>
                  <a:schemeClr val="tx1"/>
                </a:solidFill>
                <a:latin typeface="+mj-lt"/>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831850" y="1928813"/>
            <a:ext cx="10515600" cy="1645660"/>
          </a:xfrm>
        </p:spPr>
        <p:txBody>
          <a:bodyPr/>
          <a:lstStyle>
            <a:lvl1pPr marL="0" indent="0">
              <a:lnSpc>
                <a:spcPct val="100000"/>
              </a:lnSpc>
              <a:buNone/>
              <a:defRPr sz="2400">
                <a:solidFill>
                  <a:schemeClr val="tx2"/>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6" name="Straight Connector 5">
            <a:extLst>
              <a:ext uri="{FF2B5EF4-FFF2-40B4-BE49-F238E27FC236}">
                <a16:creationId xmlns:a16="http://schemas.microsoft.com/office/drawing/2014/main" id="{96333DBA-ED5F-B346-8E4B-C25112DBA651}"/>
              </a:ext>
            </a:extLst>
          </p:cNvPr>
          <p:cNvCxnSpPr>
            <a:cxnSpLocks/>
          </p:cNvCxnSpPr>
          <p:nvPr userDrawn="1"/>
        </p:nvCxnSpPr>
        <p:spPr>
          <a:xfrm rot="16200000">
            <a:off x="10505786" y="-1017238"/>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Date Placeholder 3">
            <a:extLst>
              <a:ext uri="{FF2B5EF4-FFF2-40B4-BE49-F238E27FC236}">
                <a16:creationId xmlns:a16="http://schemas.microsoft.com/office/drawing/2014/main" id="{8D41C68D-A186-4D75-82A5-8C2768B18462}"/>
              </a:ext>
            </a:extLst>
          </p:cNvPr>
          <p:cNvSpPr>
            <a:spLocks noGrp="1"/>
          </p:cNvSpPr>
          <p:nvPr>
            <p:ph type="dt" sz="half" idx="11"/>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6">
            <a:extLst>
              <a:ext uri="{FF2B5EF4-FFF2-40B4-BE49-F238E27FC236}">
                <a16:creationId xmlns:a16="http://schemas.microsoft.com/office/drawing/2014/main" id="{88CEBD28-6BC1-4BA2-9AB9-287381DFB668}"/>
              </a:ext>
            </a:extLst>
          </p:cNvPr>
          <p:cNvSpPr>
            <a:spLocks noGrp="1"/>
          </p:cNvSpPr>
          <p:nvPr>
            <p:ph type="ftr" sz="quarter" idx="12"/>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0" name="Slide Number Placeholder 7">
            <a:extLst>
              <a:ext uri="{FF2B5EF4-FFF2-40B4-BE49-F238E27FC236}">
                <a16:creationId xmlns:a16="http://schemas.microsoft.com/office/drawing/2014/main" id="{F89D9479-2604-412D-9703-94A042E59FB4}"/>
              </a:ext>
            </a:extLst>
          </p:cNvPr>
          <p:cNvSpPr>
            <a:spLocks noGrp="1"/>
          </p:cNvSpPr>
          <p:nvPr>
            <p:ph type="sldNum" sz="quarter" idx="13"/>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3679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7435119" y="3846786"/>
            <a:ext cx="4137288" cy="2253977"/>
          </a:xfrm>
        </p:spPr>
        <p:txBody>
          <a:bodyPr anchor="t" anchorCtr="0">
            <a:noAutofit/>
          </a:bodyPr>
          <a:lstStyle>
            <a:lvl1pPr>
              <a:defRPr sz="60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7615000"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Chart Placeholder 15">
            <a:extLst>
              <a:ext uri="{FF2B5EF4-FFF2-40B4-BE49-F238E27FC236}">
                <a16:creationId xmlns:a16="http://schemas.microsoft.com/office/drawing/2014/main" id="{575A85FE-F25A-AA48-9533-535C917EBFBE}"/>
              </a:ext>
            </a:extLst>
          </p:cNvPr>
          <p:cNvSpPr>
            <a:spLocks noGrp="1"/>
          </p:cNvSpPr>
          <p:nvPr>
            <p:ph type="chart" sz="quarter" idx="14"/>
          </p:nvPr>
        </p:nvSpPr>
        <p:spPr>
          <a:xfrm>
            <a:off x="374650" y="173736"/>
            <a:ext cx="6761163" cy="5740400"/>
          </a:xfrm>
        </p:spPr>
        <p:txBody>
          <a:bodyPr/>
          <a:lstStyle>
            <a:lvl1pPr>
              <a:defRPr>
                <a:latin typeface="+mn-lt"/>
              </a:defRPr>
            </a:lvl1pPr>
          </a:lstStyle>
          <a:p>
            <a:r>
              <a:rPr lang="en-US"/>
              <a:t>Click icon to add chart</a:t>
            </a:r>
            <a:endParaRPr lang="en-US" dirty="0"/>
          </a:p>
        </p:txBody>
      </p:sp>
      <p:sp>
        <p:nvSpPr>
          <p:cNvPr id="5" name="Date Placeholder 2">
            <a:extLst>
              <a:ext uri="{FF2B5EF4-FFF2-40B4-BE49-F238E27FC236}">
                <a16:creationId xmlns:a16="http://schemas.microsoft.com/office/drawing/2014/main" id="{22378FC3-0625-417F-9504-AB7309504767}"/>
              </a:ext>
            </a:extLst>
          </p:cNvPr>
          <p:cNvSpPr>
            <a:spLocks noGrp="1"/>
          </p:cNvSpPr>
          <p:nvPr>
            <p:ph type="dt" sz="half" idx="15"/>
          </p:nvPr>
        </p:nvSpPr>
        <p:spPr>
          <a:xfrm>
            <a:off x="381000" y="6356350"/>
            <a:ext cx="2743200" cy="365125"/>
          </a:xfrm>
        </p:spPr>
        <p:txBody>
          <a:bodyPr/>
          <a:lstStyle/>
          <a:p>
            <a:r>
              <a:rPr lang="en-US" dirty="0"/>
              <a:t>20XX</a:t>
            </a:r>
          </a:p>
        </p:txBody>
      </p:sp>
      <p:sp>
        <p:nvSpPr>
          <p:cNvPr id="6" name="Footer Placeholder 3">
            <a:extLst>
              <a:ext uri="{FF2B5EF4-FFF2-40B4-BE49-F238E27FC236}">
                <a16:creationId xmlns:a16="http://schemas.microsoft.com/office/drawing/2014/main" id="{BF811660-F20D-49FF-9445-C36E49BD31DE}"/>
              </a:ext>
            </a:extLst>
          </p:cNvPr>
          <p:cNvSpPr>
            <a:spLocks noGrp="1"/>
          </p:cNvSpPr>
          <p:nvPr>
            <p:ph type="ftr" sz="quarter" idx="16"/>
          </p:nvPr>
        </p:nvSpPr>
        <p:spPr>
          <a:xfrm>
            <a:off x="4038600" y="6356350"/>
            <a:ext cx="4114800" cy="365125"/>
          </a:xfrm>
        </p:spPr>
        <p:txBody>
          <a:bodyPr/>
          <a:lstStyle/>
          <a:p>
            <a:r>
              <a:rPr lang="en-US" dirty="0"/>
              <a:t>Presentation title</a:t>
            </a:r>
          </a:p>
        </p:txBody>
      </p:sp>
      <p:sp>
        <p:nvSpPr>
          <p:cNvPr id="7" name="Slide Number Placeholder 4">
            <a:extLst>
              <a:ext uri="{FF2B5EF4-FFF2-40B4-BE49-F238E27FC236}">
                <a16:creationId xmlns:a16="http://schemas.microsoft.com/office/drawing/2014/main" id="{9252CDD4-236D-4E0B-B7E5-1299FC84FC97}"/>
              </a:ext>
            </a:extLst>
          </p:cNvPr>
          <p:cNvSpPr>
            <a:spLocks noGrp="1"/>
          </p:cNvSpPr>
          <p:nvPr>
            <p:ph type="sldNum" sz="quarter" idx="17"/>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D74-558F-4816-9367-4004FFA2B6A4}"/>
              </a:ext>
            </a:extLst>
          </p:cNvPr>
          <p:cNvSpPr>
            <a:spLocks noGrp="1"/>
          </p:cNvSpPr>
          <p:nvPr>
            <p:ph type="title"/>
          </p:nvPr>
        </p:nvSpPr>
        <p:spPr>
          <a:xfrm>
            <a:off x="502303" y="3663846"/>
            <a:ext cx="4385565" cy="2235016"/>
          </a:xfrm>
        </p:spPr>
        <p:txBody>
          <a:bodyPr anchor="t" anchorCtr="0">
            <a:normAutofit/>
          </a:bodyPr>
          <a:lstStyle>
            <a:lvl1pPr algn="l">
              <a:defRPr sz="5400">
                <a:latin typeface="+mj-lt"/>
              </a:defRPr>
            </a:lvl1pPr>
          </a:lstStyle>
          <a:p>
            <a:r>
              <a:rPr lang="en-US"/>
              <a:t>Click to edit Master title style</a:t>
            </a:r>
          </a:p>
        </p:txBody>
      </p:sp>
      <p:cxnSp>
        <p:nvCxnSpPr>
          <p:cNvPr id="10" name="Straight Connector 9">
            <a:extLst>
              <a:ext uri="{FF2B5EF4-FFF2-40B4-BE49-F238E27FC236}">
                <a16:creationId xmlns:a16="http://schemas.microsoft.com/office/drawing/2014/main" id="{AE083BCB-EF8C-3B45-B3E0-6094D68C1246}"/>
              </a:ext>
            </a:extLst>
          </p:cNvPr>
          <p:cNvCxnSpPr>
            <a:cxnSpLocks/>
          </p:cNvCxnSpPr>
          <p:nvPr userDrawn="1"/>
        </p:nvCxnSpPr>
        <p:spPr>
          <a:xfrm>
            <a:off x="4523214" y="0"/>
            <a:ext cx="0" cy="338777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039E4E5-7FFE-CC4B-8842-71AE4FA8604C}"/>
              </a:ext>
            </a:extLst>
          </p:cNvPr>
          <p:cNvSpPr>
            <a:spLocks noGrp="1"/>
          </p:cNvSpPr>
          <p:nvPr>
            <p:ph type="body" sz="quarter" idx="13"/>
          </p:nvPr>
        </p:nvSpPr>
        <p:spPr>
          <a:xfrm>
            <a:off x="5789850" y="3667020"/>
            <a:ext cx="5564845" cy="2235016"/>
          </a:xfrm>
        </p:spPr>
        <p:txBody>
          <a:bodyPr>
            <a:noAutofit/>
          </a:bodyPr>
          <a:lstStyle>
            <a:lvl1pPr marL="0" indent="0">
              <a:buNone/>
              <a:defRPr sz="2400">
                <a:solidFill>
                  <a:schemeClr val="tx2"/>
                </a:solidFill>
                <a:latin typeface="+mj-lt"/>
              </a:defRPr>
            </a:lvl1pPr>
            <a:lvl2pPr marL="457200" indent="0">
              <a:buNone/>
              <a:defRPr sz="2000">
                <a:solidFill>
                  <a:schemeClr val="tx2"/>
                </a:solidFill>
                <a:latin typeface="+mj-lt"/>
              </a:defRPr>
            </a:lvl2pPr>
            <a:lvl3pPr marL="914400" indent="0">
              <a:buNone/>
              <a:defRPr sz="1800">
                <a:solidFill>
                  <a:schemeClr val="tx2"/>
                </a:solidFill>
                <a:latin typeface="+mj-lt"/>
              </a:defRPr>
            </a:lvl3pPr>
            <a:lvl4pPr marL="1371600" indent="0">
              <a:buNone/>
              <a:defRPr sz="1600">
                <a:solidFill>
                  <a:schemeClr val="tx2"/>
                </a:solidFill>
                <a:latin typeface="+mj-lt"/>
              </a:defRPr>
            </a:lvl4pPr>
            <a:lvl5pPr marL="1828800" indent="0">
              <a:buNone/>
              <a:defRPr sz="16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130245D5-FEED-9942-BB36-B4B0944B9E5A}"/>
              </a:ext>
            </a:extLst>
          </p:cNvPr>
          <p:cNvSpPr>
            <a:spLocks noGrp="1"/>
          </p:cNvSpPr>
          <p:nvPr>
            <p:ph type="pic" sz="quarter" idx="14"/>
          </p:nvPr>
        </p:nvSpPr>
        <p:spPr>
          <a:xfrm>
            <a:off x="5789613" y="549275"/>
            <a:ext cx="2555875" cy="2838450"/>
          </a:xfrm>
        </p:spPr>
        <p:txBody>
          <a:bodyPr/>
          <a:lstStyle/>
          <a:p>
            <a:r>
              <a:rPr lang="en-US"/>
              <a:t>Click icon to add picture</a:t>
            </a:r>
            <a:endParaRPr lang="en-US" dirty="0"/>
          </a:p>
        </p:txBody>
      </p:sp>
      <p:sp>
        <p:nvSpPr>
          <p:cNvPr id="11" name="Picture Placeholder 3">
            <a:extLst>
              <a:ext uri="{FF2B5EF4-FFF2-40B4-BE49-F238E27FC236}">
                <a16:creationId xmlns:a16="http://schemas.microsoft.com/office/drawing/2014/main" id="{5EE6AB47-FCD9-0E4A-8E1D-B4C8D134BB3C}"/>
              </a:ext>
            </a:extLst>
          </p:cNvPr>
          <p:cNvSpPr>
            <a:spLocks noGrp="1"/>
          </p:cNvSpPr>
          <p:nvPr>
            <p:ph type="pic" sz="quarter" idx="15"/>
          </p:nvPr>
        </p:nvSpPr>
        <p:spPr>
          <a:xfrm>
            <a:off x="8798820" y="549275"/>
            <a:ext cx="2555875" cy="2838450"/>
          </a:xfrm>
        </p:spPr>
        <p:txBody>
          <a:bodyPr/>
          <a:lstStyle/>
          <a:p>
            <a:r>
              <a:rPr lang="en-US"/>
              <a:t>Click icon to add picture</a:t>
            </a:r>
            <a:endParaRPr lang="en-US" dirty="0"/>
          </a:p>
        </p:txBody>
      </p:sp>
      <p:sp>
        <p:nvSpPr>
          <p:cNvPr id="12" name="Rectangle 11">
            <a:extLst>
              <a:ext uri="{FF2B5EF4-FFF2-40B4-BE49-F238E27FC236}">
                <a16:creationId xmlns:a16="http://schemas.microsoft.com/office/drawing/2014/main" id="{0D878389-B981-B246-9A16-3137079B452D}"/>
              </a:ext>
            </a:extLst>
          </p:cNvPr>
          <p:cNvSpPr/>
          <p:nvPr userDrawn="1"/>
        </p:nvSpPr>
        <p:spPr>
          <a:xfrm>
            <a:off x="0" y="6174931"/>
            <a:ext cx="12192000" cy="6837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Date Placeholder 2">
            <a:extLst>
              <a:ext uri="{FF2B5EF4-FFF2-40B4-BE49-F238E27FC236}">
                <a16:creationId xmlns:a16="http://schemas.microsoft.com/office/drawing/2014/main" id="{2B04B165-7AD0-4017-991A-53D3876388E7}"/>
              </a:ext>
            </a:extLst>
          </p:cNvPr>
          <p:cNvSpPr>
            <a:spLocks noGrp="1"/>
          </p:cNvSpPr>
          <p:nvPr>
            <p:ph type="dt" sz="half" idx="16"/>
          </p:nvPr>
        </p:nvSpPr>
        <p:spPr>
          <a:xfrm>
            <a:off x="381000" y="6356350"/>
            <a:ext cx="2743200" cy="365125"/>
          </a:xfrm>
        </p:spPr>
        <p:txBody>
          <a:bodyPr/>
          <a:lstStyle>
            <a:lvl1pPr>
              <a:defRPr>
                <a:solidFill>
                  <a:schemeClr val="bg1"/>
                </a:solidFill>
              </a:defRPr>
            </a:lvl1pPr>
          </a:lstStyle>
          <a:p>
            <a:r>
              <a:rPr lang="en-US" dirty="0"/>
              <a:t>20XX</a:t>
            </a:r>
          </a:p>
        </p:txBody>
      </p:sp>
      <p:sp>
        <p:nvSpPr>
          <p:cNvPr id="9" name="Footer Placeholder 4">
            <a:extLst>
              <a:ext uri="{FF2B5EF4-FFF2-40B4-BE49-F238E27FC236}">
                <a16:creationId xmlns:a16="http://schemas.microsoft.com/office/drawing/2014/main" id="{6DF0ACE5-9E0A-47E1-A9C1-193F90792C7E}"/>
              </a:ext>
            </a:extLst>
          </p:cNvPr>
          <p:cNvSpPr>
            <a:spLocks noGrp="1"/>
          </p:cNvSpPr>
          <p:nvPr>
            <p:ph type="ftr" sz="quarter" idx="17"/>
          </p:nvPr>
        </p:nvSpPr>
        <p:spPr>
          <a:xfrm>
            <a:off x="4038600" y="6356350"/>
            <a:ext cx="4114800" cy="365125"/>
          </a:xfrm>
        </p:spPr>
        <p:txBody>
          <a:bodyPr/>
          <a:lstStyle>
            <a:lvl1pPr>
              <a:defRPr>
                <a:solidFill>
                  <a:schemeClr val="bg1"/>
                </a:solidFill>
              </a:defRPr>
            </a:lvl1pPr>
          </a:lstStyle>
          <a:p>
            <a:r>
              <a:rPr lang="en-US" dirty="0"/>
              <a:t>Presentation title</a:t>
            </a:r>
          </a:p>
        </p:txBody>
      </p:sp>
      <p:sp>
        <p:nvSpPr>
          <p:cNvPr id="14" name="Slide Number Placeholder 5">
            <a:extLst>
              <a:ext uri="{FF2B5EF4-FFF2-40B4-BE49-F238E27FC236}">
                <a16:creationId xmlns:a16="http://schemas.microsoft.com/office/drawing/2014/main" id="{B5A32872-1E9F-499E-A0E5-E25A255707F1}"/>
              </a:ext>
            </a:extLst>
          </p:cNvPr>
          <p:cNvSpPr>
            <a:spLocks noGrp="1"/>
          </p:cNvSpPr>
          <p:nvPr>
            <p:ph type="sldNum" sz="quarter" idx="18"/>
          </p:nvPr>
        </p:nvSpPr>
        <p:spPr>
          <a:xfrm>
            <a:off x="10713308" y="6356350"/>
            <a:ext cx="1097692"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33228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8" y="2449822"/>
            <a:ext cx="4812867"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8" y="3152954"/>
            <a:ext cx="4812867"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6216563" y="2449822"/>
            <a:ext cx="5294154" cy="63626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6216563" y="3152954"/>
            <a:ext cx="5294154"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5F2090A0-772A-C549-8840-0CF48830E68A}"/>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Picture Placeholder 17">
            <a:extLst>
              <a:ext uri="{FF2B5EF4-FFF2-40B4-BE49-F238E27FC236}">
                <a16:creationId xmlns:a16="http://schemas.microsoft.com/office/drawing/2014/main" id="{2F5025B1-54F6-4735-8BE4-31E33BB3C17D}"/>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2" name="Title 1">
            <a:extLst>
              <a:ext uri="{FF2B5EF4-FFF2-40B4-BE49-F238E27FC236}">
                <a16:creationId xmlns:a16="http://schemas.microsoft.com/office/drawing/2014/main" id="{08742881-DAF4-4DFE-8C09-2BCC306EF644}"/>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9" name="Date Placeholder 6">
            <a:extLst>
              <a:ext uri="{FF2B5EF4-FFF2-40B4-BE49-F238E27FC236}">
                <a16:creationId xmlns:a16="http://schemas.microsoft.com/office/drawing/2014/main" id="{DFC82FBA-0F09-4E2A-B286-CC1BAF61F3C0}"/>
              </a:ext>
            </a:extLst>
          </p:cNvPr>
          <p:cNvSpPr>
            <a:spLocks noGrp="1"/>
          </p:cNvSpPr>
          <p:nvPr>
            <p:ph type="dt" sz="half" idx="10"/>
          </p:nvPr>
        </p:nvSpPr>
        <p:spPr>
          <a:xfrm>
            <a:off x="381000" y="6356350"/>
            <a:ext cx="2743200" cy="365125"/>
          </a:xfrm>
        </p:spPr>
        <p:txBody>
          <a:bodyPr/>
          <a:lstStyle/>
          <a:p>
            <a:r>
              <a:rPr lang="en-US" dirty="0"/>
              <a:t>20XX</a:t>
            </a:r>
          </a:p>
        </p:txBody>
      </p:sp>
      <p:sp>
        <p:nvSpPr>
          <p:cNvPr id="10" name="Footer Placeholder 10">
            <a:extLst>
              <a:ext uri="{FF2B5EF4-FFF2-40B4-BE49-F238E27FC236}">
                <a16:creationId xmlns:a16="http://schemas.microsoft.com/office/drawing/2014/main" id="{35C8B9BF-3225-42AC-AC54-8108B8778A75}"/>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13" name="Slide Number Placeholder 11">
            <a:extLst>
              <a:ext uri="{FF2B5EF4-FFF2-40B4-BE49-F238E27FC236}">
                <a16:creationId xmlns:a16="http://schemas.microsoft.com/office/drawing/2014/main" id="{B2CA33E4-9BFE-4DCE-972D-17F3F70642E2}"/>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C3A9-D4E6-42CF-91A8-F267C7C66CCB}"/>
              </a:ext>
            </a:extLst>
          </p:cNvPr>
          <p:cNvSpPr>
            <a:spLocks noGrp="1"/>
          </p:cNvSpPr>
          <p:nvPr>
            <p:ph type="body" idx="1" hasCustomPrompt="1"/>
          </p:nvPr>
        </p:nvSpPr>
        <p:spPr>
          <a:xfrm>
            <a:off x="839789" y="2484326"/>
            <a:ext cx="3205396"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839789" y="3187458"/>
            <a:ext cx="3205396"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hasCustomPrompt="1"/>
          </p:nvPr>
        </p:nvSpPr>
        <p:spPr>
          <a:xfrm>
            <a:off x="4550008"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550008"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4">
            <a:extLst>
              <a:ext uri="{FF2B5EF4-FFF2-40B4-BE49-F238E27FC236}">
                <a16:creationId xmlns:a16="http://schemas.microsoft.com/office/drawing/2014/main" id="{860ECCB6-C8A8-BB43-AC04-B3621CFEC5C9}"/>
              </a:ext>
            </a:extLst>
          </p:cNvPr>
          <p:cNvSpPr>
            <a:spLocks noGrp="1"/>
          </p:cNvSpPr>
          <p:nvPr>
            <p:ph type="body" sz="quarter" idx="10" hasCustomPrompt="1"/>
          </p:nvPr>
        </p:nvSpPr>
        <p:spPr>
          <a:xfrm>
            <a:off x="8276013" y="2484326"/>
            <a:ext cx="3221182" cy="619011"/>
          </a:xfrm>
        </p:spPr>
        <p:txBody>
          <a:bodyPr anchor="b">
            <a:normAutofit/>
          </a:bodyPr>
          <a:lstStyle>
            <a:lvl1pPr marL="0" indent="0">
              <a:buNone/>
              <a:defRPr sz="2400" b="0" cap="all" baseline="0">
                <a:solidFill>
                  <a:schemeClr val="bg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Content Placeholder 5">
            <a:extLst>
              <a:ext uri="{FF2B5EF4-FFF2-40B4-BE49-F238E27FC236}">
                <a16:creationId xmlns:a16="http://schemas.microsoft.com/office/drawing/2014/main" id="{A42E179B-3AD1-7F42-AE86-86F1F9A377EE}"/>
              </a:ext>
            </a:extLst>
          </p:cNvPr>
          <p:cNvSpPr>
            <a:spLocks noGrp="1"/>
          </p:cNvSpPr>
          <p:nvPr>
            <p:ph sz="quarter" idx="11"/>
          </p:nvPr>
        </p:nvSpPr>
        <p:spPr>
          <a:xfrm>
            <a:off x="8276013" y="3187458"/>
            <a:ext cx="3221182" cy="2827182"/>
          </a:xfrm>
        </p:spPr>
        <p:txBody>
          <a:bodyPr>
            <a:normAutofit/>
          </a:bodyPr>
          <a:lstStyle>
            <a:lvl1pPr marL="342900" indent="-342900">
              <a:lnSpc>
                <a:spcPct val="100000"/>
              </a:lnSpc>
              <a:buFont typeface="Arial" panose="020B0604020202020204" pitchFamily="34" charset="0"/>
              <a:buChar char="•"/>
              <a:defRPr sz="2000">
                <a:solidFill>
                  <a:schemeClr val="tx2"/>
                </a:solidFill>
                <a:latin typeface="+mj-lt"/>
              </a:defRPr>
            </a:lvl1pPr>
            <a:lvl2pPr marL="742950" indent="-285750">
              <a:lnSpc>
                <a:spcPct val="100000"/>
              </a:lnSpc>
              <a:buFont typeface="Arial" panose="020B0604020202020204" pitchFamily="34" charset="0"/>
              <a:buChar char="•"/>
              <a:defRPr sz="1800">
                <a:solidFill>
                  <a:schemeClr val="tx2"/>
                </a:solidFill>
                <a:latin typeface="+mj-lt"/>
              </a:defRPr>
            </a:lvl2pPr>
            <a:lvl3pPr marL="1200150" indent="-285750">
              <a:lnSpc>
                <a:spcPct val="100000"/>
              </a:lnSpc>
              <a:buFont typeface="Arial" panose="020B0604020202020204" pitchFamily="34" charset="0"/>
              <a:buChar char="•"/>
              <a:defRPr sz="1600">
                <a:solidFill>
                  <a:schemeClr val="tx2"/>
                </a:solidFill>
                <a:latin typeface="+mj-lt"/>
              </a:defRPr>
            </a:lvl3pPr>
            <a:lvl4pPr marL="1657350" indent="-285750">
              <a:lnSpc>
                <a:spcPct val="100000"/>
              </a:lnSpc>
              <a:buFont typeface="Arial" panose="020B0604020202020204" pitchFamily="34" charset="0"/>
              <a:buChar char="•"/>
              <a:defRPr sz="1400">
                <a:solidFill>
                  <a:schemeClr val="tx2"/>
                </a:solidFill>
                <a:latin typeface="+mj-lt"/>
              </a:defRPr>
            </a:lvl4pPr>
            <a:lvl5pPr marL="2114550" indent="-285750">
              <a:lnSpc>
                <a:spcPct val="100000"/>
              </a:lnSpc>
              <a:buFont typeface="Arial" panose="020B0604020202020204" pitchFamily="34" charset="0"/>
              <a:buChar char="•"/>
              <a:defRPr sz="1400">
                <a:solidFill>
                  <a:schemeClr val="tx2"/>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1" name="Straight Connector 10">
            <a:extLst>
              <a:ext uri="{FF2B5EF4-FFF2-40B4-BE49-F238E27FC236}">
                <a16:creationId xmlns:a16="http://schemas.microsoft.com/office/drawing/2014/main" id="{081FA6F8-E47A-AF48-81E8-B32BDDD67498}"/>
              </a:ext>
            </a:extLst>
          </p:cNvPr>
          <p:cNvCxnSpPr>
            <a:cxnSpLocks/>
          </p:cNvCxnSpPr>
          <p:nvPr userDrawn="1"/>
        </p:nvCxnSpPr>
        <p:spPr>
          <a:xfrm>
            <a:off x="6763657" y="6256186"/>
            <a:ext cx="54283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Picture Placeholder 17">
            <a:extLst>
              <a:ext uri="{FF2B5EF4-FFF2-40B4-BE49-F238E27FC236}">
                <a16:creationId xmlns:a16="http://schemas.microsoft.com/office/drawing/2014/main" id="{D90CF65F-2A4B-483A-A668-8CA45F6BA3C6}"/>
              </a:ext>
            </a:extLst>
          </p:cNvPr>
          <p:cNvSpPr>
            <a:spLocks noGrp="1"/>
          </p:cNvSpPr>
          <p:nvPr>
            <p:ph type="pic" sz="quarter" idx="22"/>
          </p:nvPr>
        </p:nvSpPr>
        <p:spPr>
          <a:xfrm>
            <a:off x="0" y="0"/>
            <a:ext cx="12192000" cy="1662113"/>
          </a:xfrm>
        </p:spPr>
        <p:txBody>
          <a:bodyPr/>
          <a:lstStyle/>
          <a:p>
            <a:r>
              <a:rPr lang="en-US"/>
              <a:t>Click icon to add picture</a:t>
            </a:r>
            <a:endParaRPr lang="en-US" dirty="0"/>
          </a:p>
        </p:txBody>
      </p:sp>
      <p:sp>
        <p:nvSpPr>
          <p:cNvPr id="16" name="Title 1">
            <a:extLst>
              <a:ext uri="{FF2B5EF4-FFF2-40B4-BE49-F238E27FC236}">
                <a16:creationId xmlns:a16="http://schemas.microsoft.com/office/drawing/2014/main" id="{FB9C7FF7-CB56-49D5-BC60-5B51F73088FC}"/>
              </a:ext>
            </a:extLst>
          </p:cNvPr>
          <p:cNvSpPr>
            <a:spLocks noGrp="1"/>
          </p:cNvSpPr>
          <p:nvPr>
            <p:ph type="title"/>
          </p:nvPr>
        </p:nvSpPr>
        <p:spPr>
          <a:xfrm>
            <a:off x="1097279" y="493776"/>
            <a:ext cx="9997440" cy="1662113"/>
          </a:xfrm>
          <a:solidFill>
            <a:schemeClr val="tx1">
              <a:alpha val="89000"/>
            </a:schemeClr>
          </a:solidFill>
        </p:spPr>
        <p:txBody>
          <a:bodyPr tIns="365760">
            <a:normAutofit/>
          </a:bodyPr>
          <a:lstStyle>
            <a:lvl1pPr algn="ctr">
              <a:defRPr sz="6000">
                <a:solidFill>
                  <a:schemeClr val="bg1"/>
                </a:solidFill>
                <a:latin typeface="+mj-lt"/>
              </a:defRPr>
            </a:lvl1pPr>
          </a:lstStyle>
          <a:p>
            <a:r>
              <a:rPr lang="en-US"/>
              <a:t>Click to edit Master title style</a:t>
            </a:r>
            <a:endParaRPr lang="en-US" dirty="0"/>
          </a:p>
        </p:txBody>
      </p:sp>
      <p:sp>
        <p:nvSpPr>
          <p:cNvPr id="12" name="Date Placeholder 6">
            <a:extLst>
              <a:ext uri="{FF2B5EF4-FFF2-40B4-BE49-F238E27FC236}">
                <a16:creationId xmlns:a16="http://schemas.microsoft.com/office/drawing/2014/main" id="{3DEAC756-8E1D-4F9B-A6AC-2CB1A39280CF}"/>
              </a:ext>
            </a:extLst>
          </p:cNvPr>
          <p:cNvSpPr>
            <a:spLocks noGrp="1"/>
          </p:cNvSpPr>
          <p:nvPr>
            <p:ph type="dt" sz="half" idx="23"/>
          </p:nvPr>
        </p:nvSpPr>
        <p:spPr>
          <a:xfrm>
            <a:off x="381000" y="6356350"/>
            <a:ext cx="2743200" cy="365125"/>
          </a:xfrm>
        </p:spPr>
        <p:txBody>
          <a:bodyPr/>
          <a:lstStyle/>
          <a:p>
            <a:r>
              <a:rPr lang="en-US" dirty="0"/>
              <a:t>20XX</a:t>
            </a:r>
          </a:p>
        </p:txBody>
      </p:sp>
      <p:sp>
        <p:nvSpPr>
          <p:cNvPr id="13" name="Footer Placeholder 10">
            <a:extLst>
              <a:ext uri="{FF2B5EF4-FFF2-40B4-BE49-F238E27FC236}">
                <a16:creationId xmlns:a16="http://schemas.microsoft.com/office/drawing/2014/main" id="{4DC7375B-BA19-477E-BC1F-E66C9A32D346}"/>
              </a:ext>
            </a:extLst>
          </p:cNvPr>
          <p:cNvSpPr>
            <a:spLocks noGrp="1"/>
          </p:cNvSpPr>
          <p:nvPr>
            <p:ph type="ftr" sz="quarter" idx="24"/>
          </p:nvPr>
        </p:nvSpPr>
        <p:spPr>
          <a:xfrm>
            <a:off x="4038600" y="6356350"/>
            <a:ext cx="4114800" cy="365125"/>
          </a:xfrm>
        </p:spPr>
        <p:txBody>
          <a:bodyPr/>
          <a:lstStyle/>
          <a:p>
            <a:r>
              <a:rPr lang="en-US" dirty="0"/>
              <a:t>Presentation title</a:t>
            </a:r>
          </a:p>
        </p:txBody>
      </p:sp>
      <p:sp>
        <p:nvSpPr>
          <p:cNvPr id="14" name="Slide Number Placeholder 11">
            <a:extLst>
              <a:ext uri="{FF2B5EF4-FFF2-40B4-BE49-F238E27FC236}">
                <a16:creationId xmlns:a16="http://schemas.microsoft.com/office/drawing/2014/main" id="{2EF863B1-B71D-40A5-B100-BEDDF13242E8}"/>
              </a:ext>
            </a:extLst>
          </p:cNvPr>
          <p:cNvSpPr>
            <a:spLocks noGrp="1"/>
          </p:cNvSpPr>
          <p:nvPr>
            <p:ph type="sldNum" sz="quarter" idx="12"/>
          </p:nvPr>
        </p:nvSpPr>
        <p:spPr>
          <a:xfrm>
            <a:off x="10713308" y="6356350"/>
            <a:ext cx="1097692"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960786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all"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4A09A9-5501-47C1-A89A-A340965A2BE2}" type="slidenum">
              <a:rPr lang="en-US" smtClean="0"/>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62" r:id="rId5"/>
    <p:sldLayoutId id="2147483652" r:id="rId6"/>
    <p:sldLayoutId id="2147483661" r:id="rId7"/>
    <p:sldLayoutId id="2147483653" r:id="rId8"/>
    <p:sldLayoutId id="2147483660" r:id="rId9"/>
    <p:sldLayoutId id="2147483658" r:id="rId10"/>
    <p:sldLayoutId id="2147483664" r:id="rId11"/>
    <p:sldLayoutId id="2147483663" r:id="rId12"/>
    <p:sldLayoutId id="2147483665" r:id="rId13"/>
    <p:sldLayoutId id="2147483655" r:id="rId14"/>
    <p:sldLayoutId id="2147483656" r:id="rId15"/>
    <p:sldLayoutId id="214748365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9.xml"/><Relationship Id="rId5" Type="http://schemas.microsoft.com/office/2007/relationships/hdphoto" Target="../media/hdphoto5.wdp"/><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9.jp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07/relationships/hdphoto" Target="../media/hdphoto4.wdp"/><Relationship Id="rId7" Type="http://schemas.openxmlformats.org/officeDocument/2006/relationships/diagramColors" Target="../diagrams/colors1.xml"/><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a:extLst>
              <a:ext uri="{FF2B5EF4-FFF2-40B4-BE49-F238E27FC236}">
                <a16:creationId xmlns:a16="http://schemas.microsoft.com/office/drawing/2014/main" id="{F7FE24EB-69BE-41CF-9F0B-0970FA69E300}"/>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6858000"/>
          </a:xfrm>
        </p:spPr>
      </p:pic>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6645642" y="2335342"/>
            <a:ext cx="4902346" cy="1951037"/>
          </a:xfrm>
        </p:spPr>
        <p:txBody>
          <a:bodyPr>
            <a:normAutofit/>
          </a:bodyPr>
          <a:lstStyle/>
          <a:p>
            <a:r>
              <a:rPr lang="en-US" dirty="0"/>
              <a:t>Caffe Chair</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5942894" y="4286379"/>
            <a:ext cx="4093029" cy="1642473"/>
          </a:xfrm>
        </p:spPr>
        <p:txBody>
          <a:bodyPr vert="horz" lIns="91440" tIns="45720" rIns="91440" bIns="45720" rtlCol="0" anchor="t">
            <a:normAutofit/>
          </a:bodyPr>
          <a:lstStyle/>
          <a:p>
            <a:r>
              <a:rPr lang="en-US" dirty="0"/>
              <a:t>Done by:</a:t>
            </a:r>
          </a:p>
          <a:p>
            <a:endParaRPr lang="en-US" dirty="0"/>
          </a:p>
          <a:p>
            <a:endParaRPr lang="en-US" dirty="0"/>
          </a:p>
          <a:p>
            <a:endParaRPr lang="en-US" dirty="0"/>
          </a:p>
          <a:p>
            <a:endParaRPr lang="en-US" dirty="0"/>
          </a:p>
        </p:txBody>
      </p:sp>
      <p:sp>
        <p:nvSpPr>
          <p:cNvPr id="17" name="Freeform 8">
            <a:extLst>
              <a:ext uri="{FF2B5EF4-FFF2-40B4-BE49-F238E27FC236}">
                <a16:creationId xmlns:a16="http://schemas.microsoft.com/office/drawing/2014/main" id="{32CAE77E-CF7A-47FE-869E-1176F6CADC14}"/>
              </a:ext>
              <a:ext uri="{C183D7F6-B498-43B3-948B-1728B52AA6E4}">
                <adec:decorative xmlns:adec="http://schemas.microsoft.com/office/drawing/2017/decorative" val="1"/>
              </a:ext>
            </a:extLst>
          </p:cNvPr>
          <p:cNvSpPr/>
          <p:nvPr/>
        </p:nvSpPr>
        <p:spPr>
          <a:xfrm>
            <a:off x="1873770" y="-30613"/>
            <a:ext cx="3672591" cy="5431084"/>
          </a:xfrm>
          <a:custGeom>
            <a:avLst/>
            <a:gdLst>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287187 h 5021705"/>
              <a:gd name="connsiteX0" fmla="*/ 0 w 3912433"/>
              <a:gd name="connsiteY0" fmla="*/ 0 h 5021705"/>
              <a:gd name="connsiteX1" fmla="*/ 0 w 3912433"/>
              <a:gd name="connsiteY1" fmla="*/ 5021705 h 5021705"/>
              <a:gd name="connsiteX2" fmla="*/ 3912433 w 3912433"/>
              <a:gd name="connsiteY2" fmla="*/ 5021705 h 5021705"/>
              <a:gd name="connsiteX3" fmla="*/ 3912433 w 3912433"/>
              <a:gd name="connsiteY3" fmla="*/ 4020996 h 5021705"/>
              <a:gd name="connsiteX0" fmla="*/ 0 w 3912433"/>
              <a:gd name="connsiteY0" fmla="*/ 0 h 5168788"/>
              <a:gd name="connsiteX1" fmla="*/ 0 w 3912433"/>
              <a:gd name="connsiteY1" fmla="*/ 5168788 h 5168788"/>
              <a:gd name="connsiteX2" fmla="*/ 3912433 w 3912433"/>
              <a:gd name="connsiteY2" fmla="*/ 5168788 h 5168788"/>
              <a:gd name="connsiteX3" fmla="*/ 3912433 w 3912433"/>
              <a:gd name="connsiteY3" fmla="*/ 4168079 h 5168788"/>
            </a:gdLst>
            <a:ahLst/>
            <a:cxnLst>
              <a:cxn ang="0">
                <a:pos x="connsiteX0" y="connsiteY0"/>
              </a:cxn>
              <a:cxn ang="0">
                <a:pos x="connsiteX1" y="connsiteY1"/>
              </a:cxn>
              <a:cxn ang="0">
                <a:pos x="connsiteX2" y="connsiteY2"/>
              </a:cxn>
              <a:cxn ang="0">
                <a:pos x="connsiteX3" y="connsiteY3"/>
              </a:cxn>
            </a:cxnLst>
            <a:rect l="l" t="t" r="r" b="b"/>
            <a:pathLst>
              <a:path w="3912433" h="5168788">
                <a:moveTo>
                  <a:pt x="0" y="0"/>
                </a:moveTo>
                <a:lnTo>
                  <a:pt x="0" y="5168788"/>
                </a:lnTo>
                <a:lnTo>
                  <a:pt x="3912433" y="5168788"/>
                </a:lnTo>
                <a:lnTo>
                  <a:pt x="3912433" y="4168079"/>
                </a:lnTo>
              </a:path>
            </a:pathLst>
          </a:cu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2B7F3532-0764-4856-AF98-4671C7227F48}"/>
              </a:ext>
              <a:ext uri="{C183D7F6-B498-43B3-948B-1728B52AA6E4}">
                <adec:decorative xmlns:adec="http://schemas.microsoft.com/office/drawing/2017/decorative" val="1"/>
              </a:ext>
            </a:extLst>
          </p:cNvPr>
          <p:cNvCxnSpPr/>
          <p:nvPr/>
        </p:nvCxnSpPr>
        <p:spPr>
          <a:xfrm>
            <a:off x="5546361" y="-29980"/>
            <a:ext cx="0" cy="22185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3F6E9595-06BA-B9C5-D155-37C51E610540}"/>
              </a:ext>
            </a:extLst>
          </p:cNvPr>
          <p:cNvPicPr>
            <a:picLocks noChangeAspect="1"/>
          </p:cNvPicPr>
          <p:nvPr/>
        </p:nvPicPr>
        <p:blipFill>
          <a:blip r:embed="rId4"/>
          <a:stretch>
            <a:fillRect/>
          </a:stretch>
        </p:blipFill>
        <p:spPr>
          <a:xfrm>
            <a:off x="1953492" y="0"/>
            <a:ext cx="3501736" cy="5400472"/>
          </a:xfrm>
          <a:prstGeom prst="rect">
            <a:avLst/>
          </a:prstGeom>
        </p:spPr>
      </p:pic>
      <p:graphicFrame>
        <p:nvGraphicFramePr>
          <p:cNvPr id="5" name="Table 4">
            <a:extLst>
              <a:ext uri="{FF2B5EF4-FFF2-40B4-BE49-F238E27FC236}">
                <a16:creationId xmlns:a16="http://schemas.microsoft.com/office/drawing/2014/main" id="{987C949D-B442-6A23-290B-75A6182B7CCE}"/>
              </a:ext>
            </a:extLst>
          </p:cNvPr>
          <p:cNvGraphicFramePr>
            <a:graphicFrameLocks noGrp="1"/>
          </p:cNvGraphicFramePr>
          <p:nvPr>
            <p:extLst>
              <p:ext uri="{D42A27DB-BD31-4B8C-83A1-F6EECF244321}">
                <p14:modId xmlns:p14="http://schemas.microsoft.com/office/powerpoint/2010/main" val="4140260917"/>
              </p:ext>
            </p:extLst>
          </p:nvPr>
        </p:nvGraphicFramePr>
        <p:xfrm>
          <a:off x="5666941" y="5037733"/>
          <a:ext cx="2774315" cy="194818"/>
        </p:xfrm>
        <a:graphic>
          <a:graphicData uri="http://schemas.openxmlformats.org/drawingml/2006/table">
            <a:tbl>
              <a:tblPr firstRow="1" firstCol="1" bandRow="1">
                <a:tableStyleId>{5C22544A-7EE6-4342-B048-85BDC9FD1C3A}</a:tableStyleId>
              </a:tblPr>
              <a:tblGrid>
                <a:gridCol w="2774315">
                  <a:extLst>
                    <a:ext uri="{9D8B030D-6E8A-4147-A177-3AD203B41FA5}">
                      <a16:colId xmlns:a16="http://schemas.microsoft.com/office/drawing/2014/main" val="1701244720"/>
                    </a:ext>
                  </a:extLst>
                </a:gridCol>
              </a:tblGrid>
              <a:tr h="0">
                <a:tc>
                  <a:txBody>
                    <a:bodyPr/>
                    <a:lstStyle/>
                    <a:p>
                      <a:pPr marL="0" marR="0" algn="ctr">
                        <a:lnSpc>
                          <a:spcPct val="115000"/>
                        </a:lnSpc>
                      </a:pPr>
                      <a:r>
                        <a:rPr lang="en-US" sz="1200" dirty="0">
                          <a:effectLst/>
                        </a:rPr>
                        <a:t>Omar </a:t>
                      </a:r>
                      <a:r>
                        <a:rPr lang="en-US" sz="1200" dirty="0" err="1">
                          <a:effectLst/>
                        </a:rPr>
                        <a:t>Abdulbaqi</a:t>
                      </a:r>
                      <a:endParaRPr lang="en-US" sz="12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281089487"/>
                  </a:ext>
                </a:extLst>
              </a:tr>
            </a:tbl>
          </a:graphicData>
        </a:graphic>
      </p:graphicFrame>
      <p:graphicFrame>
        <p:nvGraphicFramePr>
          <p:cNvPr id="6" name="Table 5">
            <a:extLst>
              <a:ext uri="{FF2B5EF4-FFF2-40B4-BE49-F238E27FC236}">
                <a16:creationId xmlns:a16="http://schemas.microsoft.com/office/drawing/2014/main" id="{61F5B337-9B0C-E3ED-3160-AE6D36A854BE}"/>
              </a:ext>
            </a:extLst>
          </p:cNvPr>
          <p:cNvGraphicFramePr>
            <a:graphicFrameLocks noGrp="1"/>
          </p:cNvGraphicFramePr>
          <p:nvPr>
            <p:extLst>
              <p:ext uri="{D42A27DB-BD31-4B8C-83A1-F6EECF244321}">
                <p14:modId xmlns:p14="http://schemas.microsoft.com/office/powerpoint/2010/main" val="3977125258"/>
              </p:ext>
            </p:extLst>
          </p:nvPr>
        </p:nvGraphicFramePr>
        <p:xfrm>
          <a:off x="8441256" y="4729473"/>
          <a:ext cx="2771775" cy="796925"/>
        </p:xfrm>
        <a:graphic>
          <a:graphicData uri="http://schemas.openxmlformats.org/drawingml/2006/table">
            <a:tbl>
              <a:tblPr firstRow="1" firstCol="1" bandRow="1">
                <a:tableStyleId>{5C22544A-7EE6-4342-B048-85BDC9FD1C3A}</a:tableStyleId>
              </a:tblPr>
              <a:tblGrid>
                <a:gridCol w="2771775">
                  <a:extLst>
                    <a:ext uri="{9D8B030D-6E8A-4147-A177-3AD203B41FA5}">
                      <a16:colId xmlns:a16="http://schemas.microsoft.com/office/drawing/2014/main" val="2988453515"/>
                    </a:ext>
                  </a:extLst>
                </a:gridCol>
              </a:tblGrid>
              <a:tr h="307975">
                <a:tc>
                  <a:txBody>
                    <a:bodyPr/>
                    <a:lstStyle/>
                    <a:p>
                      <a:pPr marL="0" marR="0" algn="ctr">
                        <a:lnSpc>
                          <a:spcPct val="115000"/>
                        </a:lnSpc>
                      </a:pPr>
                      <a:r>
                        <a:rPr lang="en-US" sz="1200">
                          <a:effectLst/>
                        </a:rPr>
                        <a:t>ID</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536557078"/>
                  </a:ext>
                </a:extLst>
              </a:tr>
              <a:tr h="252095">
                <a:tc>
                  <a:txBody>
                    <a:bodyPr/>
                    <a:lstStyle/>
                    <a:p>
                      <a:pPr marL="0" marR="0" algn="ctr">
                        <a:lnSpc>
                          <a:spcPct val="115000"/>
                        </a:lnSpc>
                      </a:pPr>
                      <a:r>
                        <a:rPr lang="en-US" sz="1100">
                          <a:effectLst/>
                        </a:rPr>
                        <a:t>219110563</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899958671"/>
                  </a:ext>
                </a:extLst>
              </a:tr>
              <a:tr h="236855">
                <a:tc>
                  <a:txBody>
                    <a:bodyPr/>
                    <a:lstStyle/>
                    <a:p>
                      <a:pPr marL="0" marR="0" algn="ctr">
                        <a:lnSpc>
                          <a:spcPct val="115000"/>
                        </a:lnSpc>
                      </a:pPr>
                      <a:r>
                        <a:rPr lang="en-US" sz="1050" dirty="0">
                          <a:effectLst/>
                        </a:rPr>
                        <a:t>219110701</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580768047"/>
                  </a:ext>
                </a:extLst>
              </a:tr>
            </a:tbl>
          </a:graphicData>
        </a:graphic>
      </p:graphicFrame>
      <p:graphicFrame>
        <p:nvGraphicFramePr>
          <p:cNvPr id="8" name="Table 7">
            <a:extLst>
              <a:ext uri="{FF2B5EF4-FFF2-40B4-BE49-F238E27FC236}">
                <a16:creationId xmlns:a16="http://schemas.microsoft.com/office/drawing/2014/main" id="{10848472-1353-858B-31F4-857ED1E249BB}"/>
              </a:ext>
            </a:extLst>
          </p:cNvPr>
          <p:cNvGraphicFramePr>
            <a:graphicFrameLocks noGrp="1"/>
          </p:cNvGraphicFramePr>
          <p:nvPr>
            <p:extLst>
              <p:ext uri="{D42A27DB-BD31-4B8C-83A1-F6EECF244321}">
                <p14:modId xmlns:p14="http://schemas.microsoft.com/office/powerpoint/2010/main" val="1462843332"/>
              </p:ext>
            </p:extLst>
          </p:nvPr>
        </p:nvGraphicFramePr>
        <p:xfrm>
          <a:off x="5666941" y="5289542"/>
          <a:ext cx="2774315" cy="236855"/>
        </p:xfrm>
        <a:graphic>
          <a:graphicData uri="http://schemas.openxmlformats.org/drawingml/2006/table">
            <a:tbl>
              <a:tblPr firstRow="1" firstCol="1" bandRow="1">
                <a:tableStyleId>{5C22544A-7EE6-4342-B048-85BDC9FD1C3A}</a:tableStyleId>
              </a:tblPr>
              <a:tblGrid>
                <a:gridCol w="2774315">
                  <a:extLst>
                    <a:ext uri="{9D8B030D-6E8A-4147-A177-3AD203B41FA5}">
                      <a16:colId xmlns:a16="http://schemas.microsoft.com/office/drawing/2014/main" val="2167815914"/>
                    </a:ext>
                  </a:extLst>
                </a:gridCol>
              </a:tblGrid>
              <a:tr h="236855">
                <a:tc>
                  <a:txBody>
                    <a:bodyPr/>
                    <a:lstStyle/>
                    <a:p>
                      <a:pPr marL="0" marR="0" algn="ctr">
                        <a:lnSpc>
                          <a:spcPct val="115000"/>
                        </a:lnSpc>
                      </a:pPr>
                      <a:r>
                        <a:rPr lang="en-US" sz="1200" dirty="0">
                          <a:effectLst/>
                        </a:rPr>
                        <a:t>Mohammed Alyami</a:t>
                      </a:r>
                      <a:endParaRPr lang="en-US" sz="12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461719952"/>
                  </a:ext>
                </a:extLst>
              </a:tr>
            </a:tbl>
          </a:graphicData>
        </a:graphic>
      </p:graphicFrame>
    </p:spTree>
    <p:extLst>
      <p:ext uri="{BB962C8B-B14F-4D97-AF65-F5344CB8AC3E}">
        <p14:creationId xmlns:p14="http://schemas.microsoft.com/office/powerpoint/2010/main" val="2259308896"/>
      </p:ext>
    </p:extLst>
  </p:cSld>
  <p:clrMapOvr>
    <a:masterClrMapping/>
  </p:clrMapOvr>
  <p:transition spd="slow">
    <p:comb/>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C11633-F2D7-9D9C-80D8-20A71DBEC7CC}"/>
            </a:ext>
          </a:extLst>
        </p:cNvPr>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1C23F74D-86B8-8300-44AB-0CE12563D498}"/>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9E04CCA1-A5C8-79DF-308E-0528489D7026}"/>
              </a:ext>
            </a:extLst>
          </p:cNvPr>
          <p:cNvSpPr>
            <a:spLocks noGrp="1"/>
          </p:cNvSpPr>
          <p:nvPr>
            <p:ph type="title"/>
          </p:nvPr>
        </p:nvSpPr>
        <p:spPr>
          <a:xfrm>
            <a:off x="1097279" y="457201"/>
            <a:ext cx="9997440" cy="1662113"/>
          </a:xfrm>
        </p:spPr>
        <p:txBody>
          <a:bodyPr>
            <a:normAutofit/>
          </a:bodyPr>
          <a:lstStyle/>
          <a:p>
            <a:pPr marR="0" lvl="0" rtl="0">
              <a:lnSpc>
                <a:spcPct val="115000"/>
              </a:lnSpc>
              <a:buSzPts val="1100"/>
            </a:pPr>
            <a:r>
              <a:rPr lang="en-US" sz="4400" dirty="0">
                <a:solidFill>
                  <a:schemeClr val="accent4"/>
                </a:solidFill>
                <a:effectLst/>
                <a:latin typeface="Arial" panose="020B0604020202020204" pitchFamily="34" charset="0"/>
                <a:ea typeface="Arial" panose="020B0604020202020204" pitchFamily="34" charset="0"/>
              </a:rPr>
              <a:t>Pricing</a:t>
            </a:r>
            <a:endParaRPr lang="en-US" sz="3600" dirty="0">
              <a:solidFill>
                <a:schemeClr val="accent4"/>
              </a:solidFill>
              <a:effectLst/>
              <a:latin typeface="Arial" panose="020B0604020202020204" pitchFamily="34" charset="0"/>
              <a:ea typeface="Arial" panose="020B0604020202020204" pitchFamily="34" charset="0"/>
              <a:cs typeface="Arial" panose="020B0604020202020204" pitchFamily="34" charset="0"/>
            </a:endParaRPr>
          </a:p>
        </p:txBody>
      </p:sp>
      <p:sp>
        <p:nvSpPr>
          <p:cNvPr id="11" name="Slide Number Placeholder 10">
            <a:extLst>
              <a:ext uri="{FF2B5EF4-FFF2-40B4-BE49-F238E27FC236}">
                <a16:creationId xmlns:a16="http://schemas.microsoft.com/office/drawing/2014/main" id="{75FD968C-B597-2D7D-2AA3-1E747EF55349}"/>
              </a:ext>
            </a:extLst>
          </p:cNvPr>
          <p:cNvSpPr>
            <a:spLocks noGrp="1"/>
          </p:cNvSpPr>
          <p:nvPr>
            <p:ph type="sldNum" sz="quarter" idx="12"/>
          </p:nvPr>
        </p:nvSpPr>
        <p:spPr/>
        <p:txBody>
          <a:bodyPr/>
          <a:lstStyle/>
          <a:p>
            <a:fld id="{294A09A9-5501-47C1-A89A-A340965A2BE2}" type="slidenum">
              <a:rPr lang="en-US" smtClean="0"/>
              <a:pPr/>
              <a:t>10</a:t>
            </a:fld>
            <a:endParaRPr lang="en-US" dirty="0"/>
          </a:p>
        </p:txBody>
      </p:sp>
      <p:sp>
        <p:nvSpPr>
          <p:cNvPr id="7" name="TextBox 6">
            <a:extLst>
              <a:ext uri="{FF2B5EF4-FFF2-40B4-BE49-F238E27FC236}">
                <a16:creationId xmlns:a16="http://schemas.microsoft.com/office/drawing/2014/main" id="{AB5E43EC-8569-6BBD-CC8B-3BCCF368AC49}"/>
              </a:ext>
            </a:extLst>
          </p:cNvPr>
          <p:cNvSpPr txBox="1"/>
          <p:nvPr/>
        </p:nvSpPr>
        <p:spPr>
          <a:xfrm>
            <a:off x="557504" y="2443572"/>
            <a:ext cx="3902529" cy="2613664"/>
          </a:xfrm>
          <a:prstGeom prst="rect">
            <a:avLst/>
          </a:prstGeom>
          <a:noFill/>
        </p:spPr>
        <p:txBody>
          <a:bodyPr wrap="square">
            <a:spAutoFit/>
          </a:bodyPr>
          <a:lstStyle/>
          <a:p>
            <a:pPr marL="0" marR="0">
              <a:lnSpc>
                <a:spcPct val="115000"/>
              </a:lnSpc>
            </a:pPr>
            <a:r>
              <a:rPr lang="en-US" dirty="0">
                <a:solidFill>
                  <a:srgbClr val="000000"/>
                </a:solidFill>
                <a:latin typeface="Arial" panose="020B0604020202020204" pitchFamily="34" charset="0"/>
                <a:ea typeface="Arial" panose="020B0604020202020204" pitchFamily="34" charset="0"/>
              </a:rPr>
              <a:t>P</a:t>
            </a:r>
            <a:r>
              <a:rPr lang="en-US" sz="1800" dirty="0">
                <a:solidFill>
                  <a:srgbClr val="000000"/>
                </a:solidFill>
                <a:effectLst/>
                <a:latin typeface="Arial" panose="020B0604020202020204" pitchFamily="34" charset="0"/>
                <a:ea typeface="Arial" panose="020B0604020202020204" pitchFamily="34" charset="0"/>
              </a:rPr>
              <a:t>rice of the chair, we compared it to the market. The average price is $45, and we want to earn $29.3 per markup, so the price of the chair will be $10.652 + $29.3 = $40</a:t>
            </a:r>
            <a:endParaRPr lang="en-US" sz="1800" dirty="0">
              <a:effectLst/>
              <a:latin typeface="Arial" panose="020B0604020202020204" pitchFamily="34" charset="0"/>
              <a:ea typeface="Arial" panose="020B0604020202020204" pitchFamily="34" charset="0"/>
            </a:endParaRPr>
          </a:p>
          <a:p>
            <a:pPr marL="0" marR="0">
              <a:lnSpc>
                <a:spcPct val="115000"/>
              </a:lnSpc>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pPr>
            <a:r>
              <a:rPr lang="en-US" sz="1800" dirty="0">
                <a:solidFill>
                  <a:srgbClr val="000000"/>
                </a:solidFill>
                <a:effectLst/>
                <a:latin typeface="Arial" panose="020B0604020202020204" pitchFamily="34" charset="0"/>
                <a:ea typeface="Arial" panose="020B0604020202020204" pitchFamily="34" charset="0"/>
              </a:rPr>
              <a:t>total cost = $766,944</a:t>
            </a:r>
            <a:endParaRPr lang="en-US" sz="1800" dirty="0">
              <a:effectLst/>
              <a:latin typeface="Arial" panose="020B0604020202020204" pitchFamily="34" charset="0"/>
              <a:ea typeface="Arial" panose="020B0604020202020204" pitchFamily="34" charset="0"/>
            </a:endParaRPr>
          </a:p>
          <a:p>
            <a:pPr marL="0" marR="0">
              <a:lnSpc>
                <a:spcPct val="115000"/>
              </a:lnSpc>
            </a:pPr>
            <a:r>
              <a:rPr lang="en-US" sz="1800" dirty="0">
                <a:solidFill>
                  <a:srgbClr val="000000"/>
                </a:solidFill>
                <a:effectLst/>
                <a:latin typeface="Arial" panose="020B0604020202020204" pitchFamily="34" charset="0"/>
                <a:ea typeface="Arial" panose="020B0604020202020204" pitchFamily="34" charset="0"/>
              </a:rPr>
              <a:t>cost per chair = $10.652</a:t>
            </a:r>
            <a:endParaRPr lang="en-US" sz="1800" dirty="0">
              <a:effectLst/>
              <a:latin typeface="Arial" panose="020B0604020202020204" pitchFamily="34" charset="0"/>
              <a:ea typeface="Arial" panose="020B0604020202020204" pitchFamily="34" charset="0"/>
            </a:endParaRPr>
          </a:p>
        </p:txBody>
      </p:sp>
      <p:pic>
        <p:nvPicPr>
          <p:cNvPr id="9" name="Picture Placeholder 10" descr="close up of tree bark">
            <a:extLst>
              <a:ext uri="{FF2B5EF4-FFF2-40B4-BE49-F238E27FC236}">
                <a16:creationId xmlns:a16="http://schemas.microsoft.com/office/drawing/2014/main" id="{ADAB151E-EEE9-3752-058C-1EEEC5838C87}"/>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colorTemperature colorTemp="7200"/>
                    </a14:imgEffect>
                    <a14:imgEffect>
                      <a14:saturation sat="200000"/>
                    </a14:imgEffect>
                  </a14:imgLayer>
                </a14:imgProps>
              </a:ext>
              <a:ext uri="{28A0092B-C50C-407E-A947-70E740481C1C}">
                <a14:useLocalDpi xmlns:a14="http://schemas.microsoft.com/office/drawing/2010/main"/>
              </a:ext>
            </a:extLst>
          </a:blip>
          <a:srcRect/>
          <a:stretch/>
        </p:blipFill>
        <p:spPr>
          <a:xfrm>
            <a:off x="5955821" y="2226614"/>
            <a:ext cx="6251732" cy="3872819"/>
          </a:xfrm>
          <a:prstGeom prst="rect">
            <a:avLst/>
          </a:prstGeom>
        </p:spPr>
      </p:pic>
      <p:sp>
        <p:nvSpPr>
          <p:cNvPr id="16" name="Text Placeholder 18">
            <a:extLst>
              <a:ext uri="{FF2B5EF4-FFF2-40B4-BE49-F238E27FC236}">
                <a16:creationId xmlns:a16="http://schemas.microsoft.com/office/drawing/2014/main" id="{004DAAE5-42D8-5F1C-A942-5EC6CE1BC6BE}"/>
              </a:ext>
            </a:extLst>
          </p:cNvPr>
          <p:cNvSpPr txBox="1">
            <a:spLocks/>
          </p:cNvSpPr>
          <p:nvPr/>
        </p:nvSpPr>
        <p:spPr>
          <a:xfrm>
            <a:off x="6419461" y="3060441"/>
            <a:ext cx="3980842" cy="2152607"/>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0" kern="1200" cap="all" baseline="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600" dirty="0"/>
              <a:t>“</a:t>
            </a:r>
          </a:p>
        </p:txBody>
      </p:sp>
      <p:sp>
        <p:nvSpPr>
          <p:cNvPr id="17" name="Title 1">
            <a:extLst>
              <a:ext uri="{FF2B5EF4-FFF2-40B4-BE49-F238E27FC236}">
                <a16:creationId xmlns:a16="http://schemas.microsoft.com/office/drawing/2014/main" id="{FDD9AC06-B9E8-831A-193D-30B15AEAA1D8}"/>
              </a:ext>
            </a:extLst>
          </p:cNvPr>
          <p:cNvSpPr txBox="1">
            <a:spLocks/>
          </p:cNvSpPr>
          <p:nvPr/>
        </p:nvSpPr>
        <p:spPr>
          <a:xfrm>
            <a:off x="6096000" y="2576515"/>
            <a:ext cx="6003657" cy="3322634"/>
          </a:xfrm>
          <a:prstGeom prst="rect">
            <a:avLst/>
          </a:prstGeom>
          <a:solidFill>
            <a:schemeClr val="tx1">
              <a:alpha val="89000"/>
            </a:schemeClr>
          </a:solidFill>
        </p:spPr>
        <p:txBody>
          <a:bodyPr vert="horz" lIns="91440" tIns="365760" rIns="91440" bIns="45720" rtlCol="0" anchor="ctr">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nSpc>
                <a:spcPct val="115000"/>
              </a:lnSpc>
              <a:buSzPts val="1100"/>
            </a:pPr>
            <a:r>
              <a:rPr lang="en-US" sz="2800" dirty="0"/>
              <a:t>“Business opportunities are like buses. There's always another one coming.”</a:t>
            </a:r>
          </a:p>
          <a:p>
            <a:pPr>
              <a:lnSpc>
                <a:spcPct val="115000"/>
              </a:lnSpc>
              <a:buSzPts val="1100"/>
            </a:pPr>
            <a:r>
              <a:rPr lang="en-US" sz="4400" dirty="0"/>
              <a:t> </a:t>
            </a:r>
          </a:p>
          <a:p>
            <a:pPr>
              <a:lnSpc>
                <a:spcPct val="115000"/>
              </a:lnSpc>
              <a:buSzPts val="1100"/>
            </a:pPr>
            <a:endParaRPr lang="en-US" sz="3600" dirty="0">
              <a:solidFill>
                <a:schemeClr val="accent4"/>
              </a:solidFill>
              <a:latin typeface="Arial" panose="020B0604020202020204" pitchFamily="34" charset="0"/>
              <a:ea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BCFF461-B93B-37EE-A4BD-C4F391C01BE9}"/>
              </a:ext>
            </a:extLst>
          </p:cNvPr>
          <p:cNvSpPr txBox="1"/>
          <p:nvPr/>
        </p:nvSpPr>
        <p:spPr>
          <a:xfrm>
            <a:off x="6650394" y="4326685"/>
            <a:ext cx="6116216" cy="338554"/>
          </a:xfrm>
          <a:prstGeom prst="rect">
            <a:avLst/>
          </a:prstGeom>
          <a:noFill/>
        </p:spPr>
        <p:txBody>
          <a:bodyPr wrap="square">
            <a:spAutoFit/>
          </a:bodyPr>
          <a:lstStyle/>
          <a:p>
            <a:r>
              <a:rPr lang="en-US" sz="1600" dirty="0">
                <a:solidFill>
                  <a:schemeClr val="accent4"/>
                </a:solidFill>
                <a:latin typeface="Avenir Next LT Pro" panose="020B0504020202020204" pitchFamily="34" charset="77"/>
              </a:rPr>
              <a:t>RICHARD BRANSON</a:t>
            </a:r>
            <a:endParaRPr lang="en-US" sz="1600" dirty="0">
              <a:solidFill>
                <a:schemeClr val="accent4"/>
              </a:solidFill>
            </a:endParaRPr>
          </a:p>
        </p:txBody>
      </p:sp>
    </p:spTree>
    <p:extLst>
      <p:ext uri="{BB962C8B-B14F-4D97-AF65-F5344CB8AC3E}">
        <p14:creationId xmlns:p14="http://schemas.microsoft.com/office/powerpoint/2010/main" val="3318942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close up of hollowed cut logs of wood">
            <a:extLst>
              <a:ext uri="{FF2B5EF4-FFF2-40B4-BE49-F238E27FC236}">
                <a16:creationId xmlns:a16="http://schemas.microsoft.com/office/drawing/2014/main" id="{30F2A250-52D7-4D99-BD0B-BCB3EA1B37E9}"/>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8800"/>
                    </a14:imgEffect>
                    <a14:imgEffect>
                      <a14:brightnessContrast bright="1000"/>
                    </a14:imgEffect>
                  </a14:imgLayer>
                </a14:imgProps>
              </a:ext>
              <a:ext uri="{28A0092B-C50C-407E-A947-70E740481C1C}">
                <a14:useLocalDpi xmlns:a14="http://schemas.microsoft.com/office/drawing/2010/main"/>
              </a:ext>
            </a:extLst>
          </a:blip>
          <a:srcRect/>
          <a:stretch/>
        </p:blipFill>
        <p:spPr>
          <a:xfrm>
            <a:off x="-85" y="-4763"/>
            <a:ext cx="5021348" cy="6858001"/>
          </a:xfrm>
        </p:spPr>
      </p:pic>
      <p:sp>
        <p:nvSpPr>
          <p:cNvPr id="32" name="Title 31">
            <a:extLst>
              <a:ext uri="{FF2B5EF4-FFF2-40B4-BE49-F238E27FC236}">
                <a16:creationId xmlns:a16="http://schemas.microsoft.com/office/drawing/2014/main" id="{F2959A91-4FC0-437D-AC15-2DA5FC8C7323}"/>
              </a:ext>
            </a:extLst>
          </p:cNvPr>
          <p:cNvSpPr>
            <a:spLocks noGrp="1"/>
          </p:cNvSpPr>
          <p:nvPr>
            <p:ph type="title"/>
          </p:nvPr>
        </p:nvSpPr>
        <p:spPr>
          <a:xfrm>
            <a:off x="677778" y="457201"/>
            <a:ext cx="4776538" cy="2285999"/>
          </a:xfrm>
        </p:spPr>
        <p:txBody>
          <a:bodyPr/>
          <a:lstStyle/>
          <a:p>
            <a:r>
              <a:rPr lang="en-US" dirty="0"/>
              <a:t>Summary</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idx="1"/>
          </p:nvPr>
        </p:nvSpPr>
        <p:spPr>
          <a:xfrm>
            <a:off x="6096000" y="1484357"/>
            <a:ext cx="5259388" cy="4442153"/>
          </a:xfrm>
        </p:spPr>
        <p:txBody>
          <a:bodyPr vert="horz" lIns="91440" tIns="45720" rIns="91440" bIns="45720" rtlCol="0" anchor="t">
            <a:normAutofit/>
          </a:bodyPr>
          <a:lstStyle/>
          <a:p>
            <a:r>
              <a:rPr lang="en-US" dirty="0"/>
              <a:t>At O&amp;M , we</a:t>
            </a:r>
            <a:r>
              <a:rPr lang="en-US" sz="1800" dirty="0">
                <a:solidFill>
                  <a:srgbClr val="222222"/>
                </a:solidFill>
                <a:effectLst/>
                <a:latin typeface="Times New Roman" panose="02020603050405020304" pitchFamily="18" charset="0"/>
                <a:ea typeface="Times New Roman" panose="02020603050405020304" pitchFamily="18" charset="0"/>
              </a:rPr>
              <a:t> breakdown the costs, categorized it into direct, indirect, fixed, and variable components. These include labor, raw materials, utilities, lease expenses, and setup costs. Using Activity-Based Costing (ABC), the cost of producing each chair was accurately calculated, allowing for a more precise allocation of overhead expenses. Further, a detailed master budget is presented, encompassing key elements such as the sales forecast, production plan, direct materials and labor budgets, overhead allocations, and the projected income statement. The findings demonstrate that the total cost per unit is $10.65, aligning with the company’s target pricing strategy of $40 per chair. </a:t>
            </a:r>
            <a:endParaRPr lang="en-US" dirty="0"/>
          </a:p>
        </p:txBody>
      </p:sp>
      <p:sp>
        <p:nvSpPr>
          <p:cNvPr id="5" name="Slide Number Placeholder 4">
            <a:extLst>
              <a:ext uri="{FF2B5EF4-FFF2-40B4-BE49-F238E27FC236}">
                <a16:creationId xmlns:a16="http://schemas.microsoft.com/office/drawing/2014/main" id="{A1FCEF05-3A03-4BED-B0DD-9680C07AD261}"/>
              </a:ext>
            </a:extLst>
          </p:cNvPr>
          <p:cNvSpPr>
            <a:spLocks noGrp="1"/>
          </p:cNvSpPr>
          <p:nvPr>
            <p:ph type="sldNum" sz="quarter" idx="13"/>
          </p:nvPr>
        </p:nvSpPr>
        <p:spPr>
          <a:xfrm>
            <a:off x="10713308" y="6356350"/>
            <a:ext cx="1097692" cy="365125"/>
          </a:xfrm>
        </p:spPr>
        <p:txBody>
          <a:bodyPr/>
          <a:lstStyle/>
          <a:p>
            <a:fld id="{294A09A9-5501-47C1-A89A-A340965A2BE2}" type="slidenum">
              <a:rPr lang="en-US" smtClean="0"/>
              <a:pPr/>
              <a:t>11</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close up of wood rings">
            <a:extLst>
              <a:ext uri="{FF2B5EF4-FFF2-40B4-BE49-F238E27FC236}">
                <a16:creationId xmlns:a16="http://schemas.microsoft.com/office/drawing/2014/main" id="{D0173078-5567-4EA7-8EFA-35D245A89A32}"/>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45761"/>
          </a:xfrm>
        </p:spPr>
      </p:pic>
      <p:sp>
        <p:nvSpPr>
          <p:cNvPr id="2" name="Title 1">
            <a:extLst>
              <a:ext uri="{FF2B5EF4-FFF2-40B4-BE49-F238E27FC236}">
                <a16:creationId xmlns:a16="http://schemas.microsoft.com/office/drawing/2014/main" id="{69FAE308-3076-43DB-B834-DA0B0AE19AF9}"/>
              </a:ext>
            </a:extLst>
          </p:cNvPr>
          <p:cNvSpPr>
            <a:spLocks noGrp="1"/>
          </p:cNvSpPr>
          <p:nvPr>
            <p:ph type="title"/>
          </p:nvPr>
        </p:nvSpPr>
        <p:spPr>
          <a:xfrm>
            <a:off x="1" y="2631132"/>
            <a:ext cx="11118272" cy="1662546"/>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body" idx="1"/>
          </p:nvPr>
        </p:nvSpPr>
        <p:spPr>
          <a:xfrm>
            <a:off x="838200" y="4593635"/>
            <a:ext cx="9926782" cy="1662546"/>
          </a:xfrm>
        </p:spPr>
        <p:txBody>
          <a:bodyPr>
            <a:normAutofit/>
          </a:bodyPr>
          <a:lstStyle/>
          <a:p>
            <a:pPr marL="0" marR="0" algn="ctr">
              <a:lnSpc>
                <a:spcPct val="115000"/>
              </a:lnSpc>
            </a:pPr>
            <a:r>
              <a:rPr lang="en-US" sz="2400" dirty="0">
                <a:effectLst/>
              </a:rPr>
              <a:t>Omar </a:t>
            </a:r>
            <a:r>
              <a:rPr lang="en-US" sz="2400" dirty="0" err="1">
                <a:effectLst/>
              </a:rPr>
              <a:t>Abdulbaqi</a:t>
            </a:r>
            <a:endParaRPr lang="en-US" sz="2400" dirty="0">
              <a:effectLst/>
              <a:latin typeface="Arial" panose="020B0604020202020204" pitchFamily="34" charset="0"/>
              <a:ea typeface="Arial" panose="020B0604020202020204" pitchFamily="34" charset="0"/>
            </a:endParaRPr>
          </a:p>
          <a:p>
            <a:pPr algn="ctr"/>
            <a:r>
              <a:rPr lang="en-US" dirty="0"/>
              <a:t>Mohammed Alyami</a:t>
            </a:r>
          </a:p>
          <a:p>
            <a:pPr algn="ctr"/>
            <a:r>
              <a:rPr lang="en-US" dirty="0"/>
              <a:t>www.O&amp;M.com</a:t>
            </a:r>
          </a:p>
        </p:txBody>
      </p:sp>
      <p:sp>
        <p:nvSpPr>
          <p:cNvPr id="6" name="Slide Number Placeholder 5">
            <a:extLst>
              <a:ext uri="{FF2B5EF4-FFF2-40B4-BE49-F238E27FC236}">
                <a16:creationId xmlns:a16="http://schemas.microsoft.com/office/drawing/2014/main" id="{EDCA79AC-C897-45AD-8CB4-023E28E30EA1}"/>
              </a:ext>
            </a:extLst>
          </p:cNvPr>
          <p:cNvSpPr>
            <a:spLocks noGrp="1"/>
          </p:cNvSpPr>
          <p:nvPr>
            <p:ph type="sldNum" sz="quarter" idx="13"/>
          </p:nvPr>
        </p:nvSpPr>
        <p:spPr/>
        <p:txBody>
          <a:bodyPr/>
          <a:lstStyle/>
          <a:p>
            <a:fld id="{294A09A9-5501-47C1-A89A-A340965A2BE2}" type="slidenum">
              <a:rPr lang="en-US" smtClean="0"/>
              <a:t>12</a:t>
            </a:fld>
            <a:endParaRPr lang="en-US" dirty="0"/>
          </a:p>
        </p:txBody>
      </p:sp>
    </p:spTree>
    <p:extLst>
      <p:ext uri="{BB962C8B-B14F-4D97-AF65-F5344CB8AC3E}">
        <p14:creationId xmlns:p14="http://schemas.microsoft.com/office/powerpoint/2010/main" val="3103683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14" descr="close up of saw blade on wood">
            <a:extLst>
              <a:ext uri="{FF2B5EF4-FFF2-40B4-BE49-F238E27FC236}">
                <a16:creationId xmlns:a16="http://schemas.microsoft.com/office/drawing/2014/main" id="{5F6978D0-415F-4580-9A46-F5D8C3BF8B6B}"/>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saturation sat="138000"/>
                    </a14:imgEffect>
                    <a14:imgEffect>
                      <a14:brightnessContrast bright="25000"/>
                    </a14:imgEffect>
                  </a14:imgLayer>
                </a14:imgProps>
              </a:ext>
              <a:ext uri="{28A0092B-C50C-407E-A947-70E740481C1C}">
                <a14:useLocalDpi xmlns:a14="http://schemas.microsoft.com/office/drawing/2010/main"/>
              </a:ext>
            </a:extLst>
          </a:blip>
          <a:srcRect/>
          <a:stretch/>
        </p:blipFill>
        <p:spPr>
          <a:xfrm>
            <a:off x="6095999" y="0"/>
            <a:ext cx="6096001" cy="6858000"/>
          </a:xfrm>
        </p:spPr>
      </p:pic>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838211" y="876926"/>
            <a:ext cx="5079113" cy="1356607"/>
          </a:xfrm>
        </p:spPr>
        <p:txBody>
          <a:bodyPr>
            <a:normAutofit/>
          </a:bodyPr>
          <a:lstStyle/>
          <a:p>
            <a:br>
              <a:rPr lang="en-US" sz="3600" dirty="0">
                <a:solidFill>
                  <a:schemeClr val="tx2"/>
                </a:solidFill>
                <a:effectLst/>
                <a:latin typeface="Arial" panose="020B0604020202020204" pitchFamily="34" charset="0"/>
                <a:ea typeface="Arial" panose="020B0604020202020204" pitchFamily="34" charset="0"/>
                <a:cs typeface="Arial" panose="020B0604020202020204" pitchFamily="34" charset="0"/>
              </a:rPr>
            </a:br>
            <a:r>
              <a:rPr lang="en-US" sz="3600" dirty="0">
                <a:solidFill>
                  <a:schemeClr val="tx2"/>
                </a:solidFill>
                <a:effectLst/>
                <a:latin typeface="Arial" panose="020B0604020202020204" pitchFamily="34" charset="0"/>
                <a:ea typeface="Arial" panose="020B0604020202020204" pitchFamily="34" charset="0"/>
                <a:cs typeface="Arial" panose="020B0604020202020204" pitchFamily="34" charset="0"/>
              </a:rPr>
              <a:t>Table of content:</a:t>
            </a:r>
            <a:endParaRPr lang="en-US" sz="9600" dirty="0">
              <a:solidFill>
                <a:schemeClr val="tx2"/>
              </a:solidFill>
            </a:endParaRP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838210" y="2233534"/>
            <a:ext cx="4205990" cy="2833142"/>
          </a:xfrm>
        </p:spPr>
        <p:txBody>
          <a:bodyPr vert="horz" lIns="91440" tIns="45720" rIns="91440" bIns="45720" rtlCol="0" anchor="t">
            <a:normAutofit fontScale="92500" lnSpcReduction="10000"/>
          </a:bodyPr>
          <a:lstStyle/>
          <a:p>
            <a:pPr marL="0" marR="0">
              <a:lnSpc>
                <a:spcPct val="115000"/>
              </a:lnSpc>
            </a:pPr>
            <a:r>
              <a:rPr lang="en-US" sz="1800" dirty="0">
                <a:effectLst/>
                <a:latin typeface="Arial" panose="020B0604020202020204" pitchFamily="34" charset="0"/>
                <a:ea typeface="Arial" panose="020B0604020202020204" pitchFamily="34" charset="0"/>
              </a:rPr>
              <a:t>-Introduction</a:t>
            </a:r>
          </a:p>
          <a:p>
            <a:pPr marR="0">
              <a:lnSpc>
                <a:spcPct val="115000"/>
              </a:lnSpc>
            </a:pPr>
            <a:r>
              <a:rPr lang="en-US" sz="1800" dirty="0">
                <a:effectLst/>
                <a:latin typeface="Arial" panose="020B0604020202020204" pitchFamily="34" charset="0"/>
                <a:ea typeface="Arial" panose="020B0604020202020204" pitchFamily="34" charset="0"/>
              </a:rPr>
              <a:t>-Design Product</a:t>
            </a:r>
          </a:p>
          <a:p>
            <a:pPr marL="0" marR="0">
              <a:lnSpc>
                <a:spcPct val="115000"/>
              </a:lnSpc>
            </a:pPr>
            <a:r>
              <a:rPr lang="en-US" sz="1800" dirty="0">
                <a:effectLst/>
                <a:latin typeface="Arial" panose="020B0604020202020204" pitchFamily="34" charset="0"/>
                <a:ea typeface="Arial" panose="020B0604020202020204" pitchFamily="34" charset="0"/>
              </a:rPr>
              <a:t>-List of all cost and (D, I, F, V) </a:t>
            </a:r>
          </a:p>
          <a:p>
            <a:pPr marL="0" marR="0">
              <a:lnSpc>
                <a:spcPct val="115000"/>
              </a:lnSpc>
            </a:pPr>
            <a:r>
              <a:rPr lang="en-US" sz="1800" dirty="0">
                <a:effectLst/>
                <a:latin typeface="Arial" panose="020B0604020202020204" pitchFamily="34" charset="0"/>
                <a:ea typeface="Arial" panose="020B0604020202020204" pitchFamily="34" charset="0"/>
              </a:rPr>
              <a:t>-CVP analysis including BE</a:t>
            </a:r>
          </a:p>
          <a:p>
            <a:pPr marL="0" marR="0">
              <a:lnSpc>
                <a:spcPct val="115000"/>
              </a:lnSpc>
            </a:pPr>
            <a:r>
              <a:rPr lang="en-US" sz="1800" dirty="0">
                <a:effectLst/>
                <a:latin typeface="Arial" panose="020B0604020202020204" pitchFamily="34" charset="0"/>
                <a:ea typeface="Arial" panose="020B0604020202020204" pitchFamily="34" charset="0"/>
              </a:rPr>
              <a:t>-Job costing by using ABC</a:t>
            </a:r>
          </a:p>
          <a:p>
            <a:pPr marL="0" marR="0">
              <a:lnSpc>
                <a:spcPct val="115000"/>
              </a:lnSpc>
            </a:pPr>
            <a:r>
              <a:rPr lang="en-US" sz="1800" dirty="0">
                <a:effectLst/>
                <a:latin typeface="Arial" panose="020B0604020202020204" pitchFamily="34" charset="0"/>
                <a:ea typeface="Arial" panose="020B0604020202020204" pitchFamily="34" charset="0"/>
              </a:rPr>
              <a:t>-Master Budget</a:t>
            </a:r>
          </a:p>
          <a:p>
            <a:pPr marL="0" marR="0">
              <a:lnSpc>
                <a:spcPct val="115000"/>
              </a:lnSpc>
            </a:pPr>
            <a:r>
              <a:rPr lang="en-US" sz="1800" dirty="0">
                <a:effectLst/>
                <a:latin typeface="Arial" panose="020B0604020202020204" pitchFamily="34" charset="0"/>
                <a:ea typeface="Arial" panose="020B0604020202020204" pitchFamily="34" charset="0"/>
              </a:rPr>
              <a:t>-Pricing </a:t>
            </a:r>
          </a:p>
          <a:p>
            <a:endParaRPr lang="en-US" dirty="0"/>
          </a:p>
        </p:txBody>
      </p:sp>
      <p:sp>
        <p:nvSpPr>
          <p:cNvPr id="6" name="Slide Number Placeholder 5">
            <a:extLst>
              <a:ext uri="{FF2B5EF4-FFF2-40B4-BE49-F238E27FC236}">
                <a16:creationId xmlns:a16="http://schemas.microsoft.com/office/drawing/2014/main" id="{B6F16CF0-2D6F-4308-84F3-0D90106EF453}"/>
              </a:ext>
            </a:extLst>
          </p:cNvPr>
          <p:cNvSpPr>
            <a:spLocks noGrp="1"/>
          </p:cNvSpPr>
          <p:nvPr>
            <p:ph type="sldNum" sz="quarter" idx="4"/>
          </p:nvPr>
        </p:nvSpPr>
        <p:spPr>
          <a:xfrm>
            <a:off x="10713308" y="6356350"/>
            <a:ext cx="1097692"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831850" y="676650"/>
            <a:ext cx="10515600" cy="12521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831850" y="1928813"/>
            <a:ext cx="10515600" cy="1645660"/>
          </a:xfrm>
        </p:spPr>
        <p:txBody>
          <a:bodyPr vert="horz" lIns="91440" tIns="45720" rIns="91440" bIns="45720" rtlCol="0" anchor="t">
            <a:normAutofit fontScale="47500" lnSpcReduction="20000"/>
          </a:bodyPr>
          <a:lstStyle/>
          <a:p>
            <a:r>
              <a:rPr lang="en-US" sz="4000" dirty="0"/>
              <a:t>At O&amp;M Manufacture our capability </a:t>
            </a:r>
            <a:r>
              <a:rPr lang="en-US" sz="4200" dirty="0">
                <a:effectLst/>
                <a:ea typeface="Times New Roman" panose="02020603050405020304" pitchFamily="18" charset="0"/>
              </a:rPr>
              <a:t>comprehensive analysis of the production and financial planning for a furniture manufacturing project specializing in producing high-quality chairs. With an expected demand of 6,000 units per month, the business aims to achieve operational efficiency and maintain a competitive edge in the market by adopting advanced costing techniques and meticulous budget planning.</a:t>
            </a:r>
            <a:endParaRPr lang="en-US" sz="4200" dirty="0">
              <a:effectLst/>
              <a:ea typeface="Arial" panose="020B0604020202020204" pitchFamily="34" charset="0"/>
            </a:endParaRPr>
          </a:p>
          <a:p>
            <a:endParaRPr lang="en-US" dirty="0"/>
          </a:p>
        </p:txBody>
      </p:sp>
      <p:sp>
        <p:nvSpPr>
          <p:cNvPr id="4" name="Date Placeholder 3">
            <a:extLst>
              <a:ext uri="{FF2B5EF4-FFF2-40B4-BE49-F238E27FC236}">
                <a16:creationId xmlns:a16="http://schemas.microsoft.com/office/drawing/2014/main" id="{08793EAC-1C63-48A8-A1F6-B99D0D21E292}"/>
              </a:ext>
            </a:extLst>
          </p:cNvPr>
          <p:cNvSpPr>
            <a:spLocks noGrp="1"/>
          </p:cNvSpPr>
          <p:nvPr>
            <p:ph type="dt" sz="half" idx="11"/>
          </p:nvPr>
        </p:nvSpPr>
        <p:spPr/>
        <p:txBody>
          <a:bodyPr/>
          <a:lstStyle/>
          <a:p>
            <a:r>
              <a:rPr lang="en-US" dirty="0"/>
              <a:t>20XX</a:t>
            </a:r>
          </a:p>
        </p:txBody>
      </p:sp>
      <p:sp>
        <p:nvSpPr>
          <p:cNvPr id="5" name="Footer Placeholder 4">
            <a:extLst>
              <a:ext uri="{FF2B5EF4-FFF2-40B4-BE49-F238E27FC236}">
                <a16:creationId xmlns:a16="http://schemas.microsoft.com/office/drawing/2014/main" id="{0E9DB856-36DA-450C-BBE3-B505DB80DCCD}"/>
              </a:ext>
            </a:extLst>
          </p:cNvPr>
          <p:cNvSpPr>
            <a:spLocks noGrp="1"/>
          </p:cNvSpPr>
          <p:nvPr>
            <p:ph type="ftr" sz="quarter" idx="12"/>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634A761C-7039-4C48-BCE5-1581B37826B8}"/>
              </a:ext>
            </a:extLst>
          </p:cNvPr>
          <p:cNvSpPr>
            <a:spLocks noGrp="1"/>
          </p:cNvSpPr>
          <p:nvPr>
            <p:ph type="sldNum" sz="quarter" idx="13"/>
          </p:nvPr>
        </p:nvSpPr>
        <p:spPr/>
        <p:txBody>
          <a:bodyPr/>
          <a:lstStyle/>
          <a:p>
            <a:fld id="{294A09A9-5501-47C1-A89A-A340965A2BE2}" type="slidenum">
              <a:rPr lang="en-US" smtClean="0"/>
              <a:pPr/>
              <a:t>3</a:t>
            </a:fld>
            <a:endParaRPr lang="en-US" dirty="0"/>
          </a:p>
        </p:txBody>
      </p:sp>
      <p:sp>
        <p:nvSpPr>
          <p:cNvPr id="7" name="Picture Placeholder 6">
            <a:extLst>
              <a:ext uri="{FF2B5EF4-FFF2-40B4-BE49-F238E27FC236}">
                <a16:creationId xmlns:a16="http://schemas.microsoft.com/office/drawing/2014/main" id="{6F983D79-8D81-3BE9-D60B-4A73D8E510C8}"/>
              </a:ext>
            </a:extLst>
          </p:cNvPr>
          <p:cNvSpPr>
            <a:spLocks noGrp="1"/>
          </p:cNvSpPr>
          <p:nvPr>
            <p:ph type="pic" sz="quarter" idx="10"/>
          </p:nvPr>
        </p:nvSpPr>
        <p:spPr/>
      </p:sp>
      <p:pic>
        <p:nvPicPr>
          <p:cNvPr id="2052" name="Picture 4" descr="See the source image">
            <a:extLst>
              <a:ext uri="{FF2B5EF4-FFF2-40B4-BE49-F238E27FC236}">
                <a16:creationId xmlns:a16="http://schemas.microsoft.com/office/drawing/2014/main" id="{DD3C1142-FEF8-C72D-DB85-67282F451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80168"/>
            <a:ext cx="12192000" cy="300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7991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wood rings">
            <a:extLst>
              <a:ext uri="{FF2B5EF4-FFF2-40B4-BE49-F238E27FC236}">
                <a16:creationId xmlns:a16="http://schemas.microsoft.com/office/drawing/2014/main" id="{04477D4F-E41D-430D-B0BF-44E497381338}"/>
              </a:ext>
            </a:extLst>
          </p:cNvPr>
          <p:cNvPicPr>
            <a:picLocks noGrp="1" noChangeAspect="1"/>
          </p:cNvPicPr>
          <p:nvPr>
            <p:ph type="pic" sz="quarter" idx="10"/>
          </p:nvPr>
        </p:nvPicPr>
        <p:blipFill rotWithShape="1">
          <a:blip r:embed="rId2" cstate="email">
            <a:extLst>
              <a:ext uri="{BEBA8EAE-BF5A-486C-A8C5-ECC9F3942E4B}">
                <a14:imgProps xmlns:a14="http://schemas.microsoft.com/office/drawing/2010/main">
                  <a14:imgLayer r:embed="rId3">
                    <a14:imgEffect>
                      <a14:colorTemperature colorTemp="11200"/>
                    </a14:imgEffect>
                    <a14:imgEffect>
                      <a14:saturation sat="300000"/>
                    </a14:imgEffect>
                    <a14:imgEffect>
                      <a14:brightnessContrast contrast="-28000"/>
                    </a14:imgEffect>
                  </a14:imgLayer>
                </a14:imgProps>
              </a:ext>
              <a:ext uri="{28A0092B-C50C-407E-A947-70E740481C1C}">
                <a14:useLocalDpi xmlns:a14="http://schemas.microsoft.com/office/drawing/2010/main"/>
              </a:ext>
            </a:extLst>
          </a:blip>
          <a:srcRect/>
          <a:stretch/>
        </p:blipFill>
        <p:spPr>
          <a:xfrm>
            <a:off x="0" y="0"/>
            <a:ext cx="12192000" cy="290318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0" y="5195454"/>
            <a:ext cx="12192000" cy="1662546"/>
          </a:xfrm>
        </p:spPr>
        <p:txBody>
          <a:bodyPr>
            <a:normAutofit/>
          </a:bodyPr>
          <a:lstStyle/>
          <a:p>
            <a:r>
              <a:rPr lang="en-US" sz="6000" dirty="0">
                <a:effectLst/>
                <a:latin typeface="Arial" panose="020B0604020202020204" pitchFamily="34" charset="0"/>
                <a:ea typeface="Arial" panose="020B0604020202020204" pitchFamily="34" charset="0"/>
              </a:rPr>
              <a:t>Design Product</a:t>
            </a:r>
            <a:endParaRPr lang="en-US" dirty="0"/>
          </a:p>
        </p:txBody>
      </p:sp>
      <p:sp>
        <p:nvSpPr>
          <p:cNvPr id="6" name="Slide Number Placeholder 5">
            <a:extLst>
              <a:ext uri="{FF2B5EF4-FFF2-40B4-BE49-F238E27FC236}">
                <a16:creationId xmlns:a16="http://schemas.microsoft.com/office/drawing/2014/main" id="{6C12D1DB-98A9-477C-8F80-806B56E5CF72}"/>
              </a:ext>
            </a:extLst>
          </p:cNvPr>
          <p:cNvSpPr>
            <a:spLocks noGrp="1"/>
          </p:cNvSpPr>
          <p:nvPr>
            <p:ph type="sldNum" sz="quarter" idx="13"/>
          </p:nvPr>
        </p:nvSpPr>
        <p:spPr/>
        <p:txBody>
          <a:bodyPr/>
          <a:lstStyle/>
          <a:p>
            <a:fld id="{294A09A9-5501-47C1-A89A-A340965A2BE2}" type="slidenum">
              <a:rPr lang="en-US" smtClean="0"/>
              <a:t>4</a:t>
            </a:fld>
            <a:endParaRPr lang="en-US" dirty="0"/>
          </a:p>
        </p:txBody>
      </p:sp>
      <p:pic>
        <p:nvPicPr>
          <p:cNvPr id="7" name="image1.jpg">
            <a:extLst>
              <a:ext uri="{FF2B5EF4-FFF2-40B4-BE49-F238E27FC236}">
                <a16:creationId xmlns:a16="http://schemas.microsoft.com/office/drawing/2014/main" id="{5E4C9359-2ED5-99FF-2DBB-3FCA17A11EB1}"/>
              </a:ext>
            </a:extLst>
          </p:cNvPr>
          <p:cNvPicPr/>
          <p:nvPr/>
        </p:nvPicPr>
        <p:blipFill>
          <a:blip r:embed="rId4"/>
          <a:srcRect/>
          <a:stretch>
            <a:fillRect/>
          </a:stretch>
        </p:blipFill>
        <p:spPr>
          <a:xfrm>
            <a:off x="9430030" y="2903180"/>
            <a:ext cx="2761970" cy="2314413"/>
          </a:xfrm>
          <a:prstGeom prst="rect">
            <a:avLst/>
          </a:prstGeom>
          <a:ln/>
        </p:spPr>
      </p:pic>
      <p:pic>
        <p:nvPicPr>
          <p:cNvPr id="12" name="Picture 11">
            <a:extLst>
              <a:ext uri="{FF2B5EF4-FFF2-40B4-BE49-F238E27FC236}">
                <a16:creationId xmlns:a16="http://schemas.microsoft.com/office/drawing/2014/main" id="{55A91D6B-06C6-A8E0-C5A8-90583E718E60}"/>
              </a:ext>
            </a:extLst>
          </p:cNvPr>
          <p:cNvPicPr>
            <a:picLocks noChangeAspect="1"/>
          </p:cNvPicPr>
          <p:nvPr/>
        </p:nvPicPr>
        <p:blipFill>
          <a:blip r:embed="rId5"/>
          <a:stretch>
            <a:fillRect/>
          </a:stretch>
        </p:blipFill>
        <p:spPr>
          <a:xfrm>
            <a:off x="5738589" y="2903180"/>
            <a:ext cx="3691441" cy="2292274"/>
          </a:xfrm>
          <a:prstGeom prst="rect">
            <a:avLst/>
          </a:prstGeom>
        </p:spPr>
      </p:pic>
      <p:pic>
        <p:nvPicPr>
          <p:cNvPr id="14" name="Picture 13">
            <a:extLst>
              <a:ext uri="{FF2B5EF4-FFF2-40B4-BE49-F238E27FC236}">
                <a16:creationId xmlns:a16="http://schemas.microsoft.com/office/drawing/2014/main" id="{99BFA328-7375-A8B9-9EBD-9B6E0B7E40CD}"/>
              </a:ext>
            </a:extLst>
          </p:cNvPr>
          <p:cNvPicPr>
            <a:picLocks noChangeAspect="1"/>
          </p:cNvPicPr>
          <p:nvPr/>
        </p:nvPicPr>
        <p:blipFill>
          <a:blip r:embed="rId6"/>
          <a:stretch>
            <a:fillRect/>
          </a:stretch>
        </p:blipFill>
        <p:spPr>
          <a:xfrm>
            <a:off x="0" y="2917939"/>
            <a:ext cx="4426527" cy="2292274"/>
          </a:xfrm>
          <a:prstGeom prst="rect">
            <a:avLst/>
          </a:prstGeom>
        </p:spPr>
      </p:pic>
      <p:pic>
        <p:nvPicPr>
          <p:cNvPr id="16" name="Picture 15">
            <a:extLst>
              <a:ext uri="{FF2B5EF4-FFF2-40B4-BE49-F238E27FC236}">
                <a16:creationId xmlns:a16="http://schemas.microsoft.com/office/drawing/2014/main" id="{ABA51427-BD2B-04D3-2093-65A2C1A12990}"/>
              </a:ext>
            </a:extLst>
          </p:cNvPr>
          <p:cNvPicPr>
            <a:picLocks noChangeAspect="1"/>
          </p:cNvPicPr>
          <p:nvPr/>
        </p:nvPicPr>
        <p:blipFill>
          <a:blip r:embed="rId7"/>
          <a:stretch>
            <a:fillRect/>
          </a:stretch>
        </p:blipFill>
        <p:spPr>
          <a:xfrm>
            <a:off x="3958936" y="2903180"/>
            <a:ext cx="2608120" cy="2292274"/>
          </a:xfrm>
          <a:prstGeom prst="rect">
            <a:avLst/>
          </a:prstGeom>
        </p:spPr>
      </p:pic>
    </p:spTree>
    <p:extLst>
      <p:ext uri="{BB962C8B-B14F-4D97-AF65-F5344CB8AC3E}">
        <p14:creationId xmlns:p14="http://schemas.microsoft.com/office/powerpoint/2010/main" val="344679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Placeholder 64" descr="close up of wood">
            <a:extLst>
              <a:ext uri="{FF2B5EF4-FFF2-40B4-BE49-F238E27FC236}">
                <a16:creationId xmlns:a16="http://schemas.microsoft.com/office/drawing/2014/main" id="{4195D7DE-DD89-4108-8CED-30AFBD4D1948}"/>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71" name="Title 70">
            <a:extLst>
              <a:ext uri="{FF2B5EF4-FFF2-40B4-BE49-F238E27FC236}">
                <a16:creationId xmlns:a16="http://schemas.microsoft.com/office/drawing/2014/main" id="{E0FEE499-AB74-47F2-A52F-76A79317EC9E}"/>
              </a:ext>
            </a:extLst>
          </p:cNvPr>
          <p:cNvSpPr>
            <a:spLocks noGrp="1"/>
          </p:cNvSpPr>
          <p:nvPr>
            <p:ph type="title"/>
          </p:nvPr>
        </p:nvSpPr>
        <p:spPr>
          <a:xfrm>
            <a:off x="1217843" y="626349"/>
            <a:ext cx="9997440" cy="1662113"/>
          </a:xfrm>
        </p:spPr>
        <p:txBody>
          <a:bodyPr/>
          <a:lstStyle/>
          <a:p>
            <a:r>
              <a:rPr lang="en-US" sz="6000" dirty="0">
                <a:effectLst/>
                <a:latin typeface="Arial" panose="020B0604020202020204" pitchFamily="34" charset="0"/>
                <a:ea typeface="Arial" panose="020B0604020202020204" pitchFamily="34" charset="0"/>
                <a:cs typeface="Arial" panose="020B0604020202020204" pitchFamily="34" charset="0"/>
              </a:rPr>
              <a:t>List of all cost and (D, I, F, V)</a:t>
            </a:r>
            <a:endParaRPr lang="en-US" dirty="0"/>
          </a:p>
        </p:txBody>
      </p:sp>
      <p:sp>
        <p:nvSpPr>
          <p:cNvPr id="8" name="Slide Number Placeholder 7">
            <a:extLst>
              <a:ext uri="{FF2B5EF4-FFF2-40B4-BE49-F238E27FC236}">
                <a16:creationId xmlns:a16="http://schemas.microsoft.com/office/drawing/2014/main" id="{FDF02649-7B74-4CBD-BC77-4B93192B743A}"/>
              </a:ext>
            </a:extLst>
          </p:cNvPr>
          <p:cNvSpPr>
            <a:spLocks noGrp="1"/>
          </p:cNvSpPr>
          <p:nvPr>
            <p:ph type="sldNum" sz="quarter" idx="12"/>
          </p:nvPr>
        </p:nvSpPr>
        <p:spPr/>
        <p:txBody>
          <a:bodyPr/>
          <a:lstStyle/>
          <a:p>
            <a:fld id="{294A09A9-5501-47C1-A89A-A340965A2BE2}" type="slidenum">
              <a:rPr lang="en-US" smtClean="0"/>
              <a:pPr/>
              <a:t>5</a:t>
            </a:fld>
            <a:endParaRPr lang="en-US" dirty="0"/>
          </a:p>
        </p:txBody>
      </p:sp>
      <p:graphicFrame>
        <p:nvGraphicFramePr>
          <p:cNvPr id="17" name="Table 16">
            <a:extLst>
              <a:ext uri="{FF2B5EF4-FFF2-40B4-BE49-F238E27FC236}">
                <a16:creationId xmlns:a16="http://schemas.microsoft.com/office/drawing/2014/main" id="{EB572FA8-2306-5034-F1EF-6FBC4A165EE3}"/>
              </a:ext>
            </a:extLst>
          </p:cNvPr>
          <p:cNvGraphicFramePr>
            <a:graphicFrameLocks noGrp="1"/>
          </p:cNvGraphicFramePr>
          <p:nvPr>
            <p:extLst>
              <p:ext uri="{D42A27DB-BD31-4B8C-83A1-F6EECF244321}">
                <p14:modId xmlns:p14="http://schemas.microsoft.com/office/powerpoint/2010/main" val="1873472271"/>
              </p:ext>
            </p:extLst>
          </p:nvPr>
        </p:nvGraphicFramePr>
        <p:xfrm>
          <a:off x="108860" y="2511631"/>
          <a:ext cx="11793892" cy="3474048"/>
        </p:xfrm>
        <a:graphic>
          <a:graphicData uri="http://schemas.openxmlformats.org/drawingml/2006/table">
            <a:tbl>
              <a:tblPr firstRow="1" firstCol="1" bandRow="1">
                <a:tableStyleId>{5C22544A-7EE6-4342-B048-85BDC9FD1C3A}</a:tableStyleId>
              </a:tblPr>
              <a:tblGrid>
                <a:gridCol w="2947842">
                  <a:extLst>
                    <a:ext uri="{9D8B030D-6E8A-4147-A177-3AD203B41FA5}">
                      <a16:colId xmlns:a16="http://schemas.microsoft.com/office/drawing/2014/main" val="1328800543"/>
                    </a:ext>
                  </a:extLst>
                </a:gridCol>
                <a:gridCol w="2947842">
                  <a:extLst>
                    <a:ext uri="{9D8B030D-6E8A-4147-A177-3AD203B41FA5}">
                      <a16:colId xmlns:a16="http://schemas.microsoft.com/office/drawing/2014/main" val="1834807023"/>
                    </a:ext>
                  </a:extLst>
                </a:gridCol>
                <a:gridCol w="2949104">
                  <a:extLst>
                    <a:ext uri="{9D8B030D-6E8A-4147-A177-3AD203B41FA5}">
                      <a16:colId xmlns:a16="http://schemas.microsoft.com/office/drawing/2014/main" val="1311091279"/>
                    </a:ext>
                  </a:extLst>
                </a:gridCol>
                <a:gridCol w="2949104">
                  <a:extLst>
                    <a:ext uri="{9D8B030D-6E8A-4147-A177-3AD203B41FA5}">
                      <a16:colId xmlns:a16="http://schemas.microsoft.com/office/drawing/2014/main" val="65731674"/>
                    </a:ext>
                  </a:extLst>
                </a:gridCol>
              </a:tblGrid>
              <a:tr h="598068">
                <a:tc>
                  <a:txBody>
                    <a:bodyPr/>
                    <a:lstStyle/>
                    <a:p>
                      <a:pPr marL="0" marR="0" algn="ctr">
                        <a:lnSpc>
                          <a:spcPct val="115000"/>
                        </a:lnSpc>
                      </a:pPr>
                      <a:r>
                        <a:rPr lang="en-US" sz="1200" dirty="0">
                          <a:effectLst/>
                        </a:rPr>
                        <a:t>Item</a:t>
                      </a:r>
                      <a:endParaRPr lang="en-US" sz="1100" dirty="0">
                        <a:effectLst/>
                      </a:endParaRPr>
                    </a:p>
                    <a:p>
                      <a:pPr marL="0" marR="0" algn="ctr">
                        <a:lnSpc>
                          <a:spcPct val="115000"/>
                        </a:lnSpc>
                      </a:pPr>
                      <a:r>
                        <a:rPr lang="en-US" sz="1200" dirty="0">
                          <a:effectLst/>
                        </a:rPr>
                        <a:t> </a:t>
                      </a:r>
                      <a:endParaRPr lang="en-US"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Cost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Fixed/ variable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Direct / indirect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138491954"/>
                  </a:ext>
                </a:extLst>
              </a:tr>
              <a:tr h="287598">
                <a:tc>
                  <a:txBody>
                    <a:bodyPr/>
                    <a:lstStyle/>
                    <a:p>
                      <a:pPr marL="0" marR="0" algn="ctr">
                        <a:lnSpc>
                          <a:spcPct val="115000"/>
                        </a:lnSpc>
                      </a:pPr>
                      <a:r>
                        <a:rPr lang="en-US" sz="1200">
                          <a:effectLst/>
                        </a:rPr>
                        <a:t>Labor</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$75,600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Fixed</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155496666"/>
                  </a:ext>
                </a:extLst>
              </a:tr>
              <a:tr h="287598">
                <a:tc>
                  <a:txBody>
                    <a:bodyPr/>
                    <a:lstStyle/>
                    <a:p>
                      <a:pPr marL="0" marR="0" algn="ctr">
                        <a:lnSpc>
                          <a:spcPct val="115000"/>
                        </a:lnSpc>
                      </a:pPr>
                      <a:r>
                        <a:rPr lang="en-US" sz="1200">
                          <a:effectLst/>
                        </a:rPr>
                        <a:t>Insurance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$2000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Fixed</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955724469"/>
                  </a:ext>
                </a:extLst>
              </a:tr>
              <a:tr h="287598">
                <a:tc>
                  <a:txBody>
                    <a:bodyPr/>
                    <a:lstStyle/>
                    <a:p>
                      <a:pPr marL="0" marR="0" algn="ctr">
                        <a:lnSpc>
                          <a:spcPct val="115000"/>
                        </a:lnSpc>
                      </a:pPr>
                      <a:r>
                        <a:rPr lang="en-US" sz="1200">
                          <a:effectLst/>
                        </a:rPr>
                        <a:t>Raw material</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$576,000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variable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694767994"/>
                  </a:ext>
                </a:extLst>
              </a:tr>
              <a:tr h="287598">
                <a:tc>
                  <a:txBody>
                    <a:bodyPr/>
                    <a:lstStyle/>
                    <a:p>
                      <a:pPr marL="0" marR="0" algn="ctr">
                        <a:lnSpc>
                          <a:spcPct val="115000"/>
                        </a:lnSpc>
                      </a:pPr>
                      <a:r>
                        <a:rPr lang="en-US" sz="1200">
                          <a:effectLst/>
                        </a:rPr>
                        <a:t>Utilities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$11,000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variable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indirect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298874679"/>
                  </a:ext>
                </a:extLst>
              </a:tr>
              <a:tr h="287598">
                <a:tc>
                  <a:txBody>
                    <a:bodyPr/>
                    <a:lstStyle/>
                    <a:p>
                      <a:pPr marL="0" marR="0" algn="ctr">
                        <a:lnSpc>
                          <a:spcPct val="115000"/>
                        </a:lnSpc>
                      </a:pPr>
                      <a:r>
                        <a:rPr lang="en-US" sz="1200">
                          <a:effectLst/>
                        </a:rPr>
                        <a:t>Depreciation</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$3,000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Fixed</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indirect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213807136"/>
                  </a:ext>
                </a:extLst>
              </a:tr>
              <a:tr h="287598">
                <a:tc>
                  <a:txBody>
                    <a:bodyPr/>
                    <a:lstStyle/>
                    <a:p>
                      <a:pPr marL="0" marR="0" algn="ctr">
                        <a:lnSpc>
                          <a:spcPct val="115000"/>
                        </a:lnSpc>
                      </a:pPr>
                      <a:r>
                        <a:rPr lang="en-US" sz="1200">
                          <a:effectLst/>
                        </a:rPr>
                        <a:t>Supply</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$1,000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variable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indirect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400024678"/>
                  </a:ext>
                </a:extLst>
              </a:tr>
              <a:tr h="287598">
                <a:tc>
                  <a:txBody>
                    <a:bodyPr/>
                    <a:lstStyle/>
                    <a:p>
                      <a:pPr marL="0" marR="0" algn="ctr">
                        <a:lnSpc>
                          <a:spcPct val="115000"/>
                        </a:lnSpc>
                      </a:pPr>
                      <a:r>
                        <a:rPr lang="en-US" sz="1200">
                          <a:effectLst/>
                        </a:rPr>
                        <a:t>Holding cost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$72,000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Fixed</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indirect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163182417"/>
                  </a:ext>
                </a:extLst>
              </a:tr>
              <a:tr h="287598">
                <a:tc>
                  <a:txBody>
                    <a:bodyPr/>
                    <a:lstStyle/>
                    <a:p>
                      <a:pPr marL="0" marR="0" algn="ctr">
                        <a:lnSpc>
                          <a:spcPct val="115000"/>
                        </a:lnSpc>
                      </a:pPr>
                      <a:r>
                        <a:rPr lang="en-US" sz="1200">
                          <a:effectLst/>
                        </a:rPr>
                        <a:t>Setup</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$10,800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variable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147692853"/>
                  </a:ext>
                </a:extLst>
              </a:tr>
              <a:tr h="287598">
                <a:tc>
                  <a:txBody>
                    <a:bodyPr/>
                    <a:lstStyle/>
                    <a:p>
                      <a:pPr marL="0" marR="0" algn="ctr">
                        <a:lnSpc>
                          <a:spcPct val="115000"/>
                        </a:lnSpc>
                      </a:pPr>
                      <a:r>
                        <a:rPr lang="en-US" sz="1200">
                          <a:effectLst/>
                        </a:rPr>
                        <a:t>Indirect material</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$3,000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variable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indirect</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169891588"/>
                  </a:ext>
                </a:extLst>
              </a:tr>
              <a:tr h="287598">
                <a:tc>
                  <a:txBody>
                    <a:bodyPr/>
                    <a:lstStyle/>
                    <a:p>
                      <a:pPr marL="0" marR="0" algn="ctr">
                        <a:lnSpc>
                          <a:spcPct val="115000"/>
                        </a:lnSpc>
                      </a:pPr>
                      <a:r>
                        <a:rPr lang="en-US" sz="1200">
                          <a:effectLst/>
                        </a:rPr>
                        <a:t>Lease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$20,000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a:effectLst/>
                        </a:rPr>
                        <a:t>Fixed</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200" dirty="0">
                          <a:effectLst/>
                        </a:rPr>
                        <a:t>indirect</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274051403"/>
                  </a:ext>
                </a:extLst>
              </a:tr>
            </a:tbl>
          </a:graphicData>
        </a:graphic>
      </p:graphicFrame>
    </p:spTree>
    <p:extLst>
      <p:ext uri="{BB962C8B-B14F-4D97-AF65-F5344CB8AC3E}">
        <p14:creationId xmlns:p14="http://schemas.microsoft.com/office/powerpoint/2010/main" val="2563119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Placeholder 47" descr="close up of cut logs of wood">
            <a:extLst>
              <a:ext uri="{FF2B5EF4-FFF2-40B4-BE49-F238E27FC236}">
                <a16:creationId xmlns:a16="http://schemas.microsoft.com/office/drawing/2014/main" id="{1F248690-974B-4931-81FC-51CD3F679A29}"/>
              </a:ext>
            </a:extLst>
          </p:cNvPr>
          <p:cNvPicPr>
            <a:picLocks noGrp="1" noChangeAspect="1"/>
          </p:cNvPicPr>
          <p:nvPr>
            <p:ph type="pic" sz="quarter" idx="22"/>
          </p:nvPr>
        </p:nvPicPr>
        <p:blipFill rotWithShape="1">
          <a:blip r:embed="rId2" cstate="email">
            <a:extLst>
              <a:ext uri="{28A0092B-C50C-407E-A947-70E740481C1C}">
                <a14:useLocalDpi xmlns:a14="http://schemas.microsoft.com/office/drawing/2010/main"/>
              </a:ext>
            </a:extLst>
          </a:blip>
          <a:srcRect/>
          <a:stretch/>
        </p:blipFill>
        <p:spPr>
          <a:xfrm>
            <a:off x="0" y="0"/>
            <a:ext cx="12192000" cy="1662113"/>
          </a:xfrm>
        </p:spPr>
      </p:pic>
      <p:sp>
        <p:nvSpPr>
          <p:cNvPr id="4" name="Slide Number Placeholder 3">
            <a:extLst>
              <a:ext uri="{FF2B5EF4-FFF2-40B4-BE49-F238E27FC236}">
                <a16:creationId xmlns:a16="http://schemas.microsoft.com/office/drawing/2014/main" id="{9B60A718-7E5A-4370-AFB2-C0EBC1706640}"/>
              </a:ext>
            </a:extLst>
          </p:cNvPr>
          <p:cNvSpPr>
            <a:spLocks noGrp="1"/>
          </p:cNvSpPr>
          <p:nvPr>
            <p:ph type="sldNum" sz="quarter" idx="12"/>
          </p:nvPr>
        </p:nvSpPr>
        <p:spPr/>
        <p:txBody>
          <a:bodyPr/>
          <a:lstStyle/>
          <a:p>
            <a:fld id="{294A09A9-5501-47C1-A89A-A340965A2BE2}" type="slidenum">
              <a:rPr lang="en-US" smtClean="0"/>
              <a:pPr/>
              <a:t>6</a:t>
            </a:fld>
            <a:endParaRPr lang="en-US" dirty="0"/>
          </a:p>
        </p:txBody>
      </p:sp>
      <p:sp>
        <p:nvSpPr>
          <p:cNvPr id="8" name="Title 7">
            <a:extLst>
              <a:ext uri="{FF2B5EF4-FFF2-40B4-BE49-F238E27FC236}">
                <a16:creationId xmlns:a16="http://schemas.microsoft.com/office/drawing/2014/main" id="{5AFAC7F8-9515-BD00-CE7F-5D2B5FE6D2E2}"/>
              </a:ext>
            </a:extLst>
          </p:cNvPr>
          <p:cNvSpPr>
            <a:spLocks noGrp="1"/>
          </p:cNvSpPr>
          <p:nvPr>
            <p:ph type="title"/>
          </p:nvPr>
        </p:nvSpPr>
        <p:spPr/>
        <p:txBody>
          <a:bodyPr>
            <a:normAutofit/>
          </a:bodyPr>
          <a:lstStyle/>
          <a:p>
            <a:r>
              <a:rPr lang="en-US" sz="4400" dirty="0">
                <a:solidFill>
                  <a:schemeClr val="accent4"/>
                </a:solidFill>
                <a:effectLst/>
                <a:latin typeface="Arial" panose="020B0604020202020204" pitchFamily="34" charset="0"/>
                <a:ea typeface="Arial" panose="020B0604020202020204" pitchFamily="34" charset="0"/>
              </a:rPr>
              <a:t>CVP Analysis </a:t>
            </a:r>
            <a:endParaRPr lang="en-US" sz="13800" dirty="0">
              <a:solidFill>
                <a:schemeClr val="accent4"/>
              </a:solidFill>
            </a:endParaRPr>
          </a:p>
        </p:txBody>
      </p:sp>
      <p:sp>
        <p:nvSpPr>
          <p:cNvPr id="10" name="TextBox 9">
            <a:extLst>
              <a:ext uri="{FF2B5EF4-FFF2-40B4-BE49-F238E27FC236}">
                <a16:creationId xmlns:a16="http://schemas.microsoft.com/office/drawing/2014/main" id="{768DE77D-47E1-7B86-8816-E986EEDD2E73}"/>
              </a:ext>
            </a:extLst>
          </p:cNvPr>
          <p:cNvSpPr txBox="1"/>
          <p:nvPr/>
        </p:nvSpPr>
        <p:spPr>
          <a:xfrm>
            <a:off x="0" y="2149942"/>
            <a:ext cx="3249385" cy="4206408"/>
          </a:xfrm>
          <a:prstGeom prst="rect">
            <a:avLst/>
          </a:prstGeom>
          <a:noFill/>
        </p:spPr>
        <p:txBody>
          <a:bodyPr wrap="square">
            <a:spAutoFit/>
          </a:bodyPr>
          <a:lstStyle/>
          <a:p>
            <a:pPr marL="342900" marR="0" lvl="0" indent="-342900" rtl="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Selling price per chair is $40 </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Variable cost per chair is $8.34</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Fixed cost is $169,600</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Contribution margin per chair = selling price – variable cost </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457200" marR="0">
              <a:lnSpc>
                <a:spcPct val="115000"/>
              </a:lnSpc>
            </a:pPr>
            <a:r>
              <a:rPr lang="en-US" sz="1800" dirty="0">
                <a:solidFill>
                  <a:srgbClr val="000000"/>
                </a:solidFill>
                <a:effectLst/>
                <a:latin typeface="Arial" panose="020B0604020202020204" pitchFamily="34" charset="0"/>
                <a:ea typeface="Arial" panose="020B0604020202020204" pitchFamily="34" charset="0"/>
              </a:rPr>
              <a:t>$40 - $8.34 = $31.66</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Break-even point = fixed cost / contribution margin </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457200" marR="0">
              <a:lnSpc>
                <a:spcPct val="115000"/>
              </a:lnSpc>
            </a:pPr>
            <a:r>
              <a:rPr lang="en-US" sz="1800" dirty="0">
                <a:solidFill>
                  <a:srgbClr val="000000"/>
                </a:solidFill>
                <a:effectLst/>
                <a:latin typeface="Arial" panose="020B0604020202020204" pitchFamily="34" charset="0"/>
                <a:ea typeface="Arial" panose="020B0604020202020204" pitchFamily="34" charset="0"/>
              </a:rPr>
              <a:t>$169,600 / $31.66 = 5357 chair  </a:t>
            </a:r>
            <a:endParaRPr lang="en-US" sz="1800" dirty="0">
              <a:effectLst/>
              <a:latin typeface="Arial" panose="020B0604020202020204" pitchFamily="34" charset="0"/>
              <a:ea typeface="Arial" panose="020B0604020202020204" pitchFamily="34" charset="0"/>
            </a:endParaRPr>
          </a:p>
        </p:txBody>
      </p:sp>
      <p:pic>
        <p:nvPicPr>
          <p:cNvPr id="11" name="Picture 10">
            <a:extLst>
              <a:ext uri="{FF2B5EF4-FFF2-40B4-BE49-F238E27FC236}">
                <a16:creationId xmlns:a16="http://schemas.microsoft.com/office/drawing/2014/main" id="{9DD8F288-9F5A-D2C7-77B0-DE5CD959D414}"/>
              </a:ext>
            </a:extLst>
          </p:cNvPr>
          <p:cNvPicPr>
            <a:picLocks noChangeAspect="1"/>
          </p:cNvPicPr>
          <p:nvPr/>
        </p:nvPicPr>
        <p:blipFill>
          <a:blip r:embed="rId3"/>
          <a:stretch>
            <a:fillRect/>
          </a:stretch>
        </p:blipFill>
        <p:spPr>
          <a:xfrm>
            <a:off x="4004388" y="2205037"/>
            <a:ext cx="7679094" cy="4333875"/>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3645578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0D391-6874-6F48-0370-B2391C053384}"/>
            </a:ext>
          </a:extLst>
        </p:cNvPr>
        <p:cNvGrpSpPr/>
        <p:nvPr/>
      </p:nvGrpSpPr>
      <p:grpSpPr>
        <a:xfrm>
          <a:off x="0" y="0"/>
          <a:ext cx="0" cy="0"/>
          <a:chOff x="0" y="0"/>
          <a:chExt cx="0" cy="0"/>
        </a:xfrm>
      </p:grpSpPr>
      <p:pic>
        <p:nvPicPr>
          <p:cNvPr id="48" name="Picture Placeholder 47" descr="close up of cut logs of wood">
            <a:extLst>
              <a:ext uri="{FF2B5EF4-FFF2-40B4-BE49-F238E27FC236}">
                <a16:creationId xmlns:a16="http://schemas.microsoft.com/office/drawing/2014/main" id="{AEA63017-53BB-9159-BFE0-C9619162FB8C}"/>
              </a:ext>
            </a:extLst>
          </p:cNvPr>
          <p:cNvPicPr>
            <a:picLocks noGrp="1" noChangeAspect="1"/>
          </p:cNvPicPr>
          <p:nvPr>
            <p:ph type="pic" sz="quarter" idx="22"/>
          </p:nvPr>
        </p:nvPicPr>
        <p:blipFill rotWithShape="1">
          <a:blip r:embed="rId2" cstate="email">
            <a:extLst>
              <a:ext uri="{28A0092B-C50C-407E-A947-70E740481C1C}">
                <a14:useLocalDpi xmlns:a14="http://schemas.microsoft.com/office/drawing/2010/main"/>
              </a:ext>
            </a:extLst>
          </a:blip>
          <a:srcRect/>
          <a:stretch/>
        </p:blipFill>
        <p:spPr>
          <a:xfrm>
            <a:off x="0" y="0"/>
            <a:ext cx="12192000" cy="1662113"/>
          </a:xfrm>
        </p:spPr>
      </p:pic>
      <p:sp>
        <p:nvSpPr>
          <p:cNvPr id="2" name="Date Placeholder 1">
            <a:extLst>
              <a:ext uri="{FF2B5EF4-FFF2-40B4-BE49-F238E27FC236}">
                <a16:creationId xmlns:a16="http://schemas.microsoft.com/office/drawing/2014/main" id="{E6C4F135-4E5A-954F-61E9-5DC735FD691F}"/>
              </a:ext>
            </a:extLst>
          </p:cNvPr>
          <p:cNvSpPr>
            <a:spLocks noGrp="1"/>
          </p:cNvSpPr>
          <p:nvPr>
            <p:ph type="dt" sz="half" idx="10"/>
          </p:nvPr>
        </p:nvSpPr>
        <p:spPr/>
        <p:txBody>
          <a:bodyPr/>
          <a:lstStyle/>
          <a:p>
            <a:r>
              <a:rPr lang="en-US" dirty="0"/>
              <a:t>20XX</a:t>
            </a:r>
          </a:p>
        </p:txBody>
      </p:sp>
      <p:sp>
        <p:nvSpPr>
          <p:cNvPr id="4" name="Slide Number Placeholder 3">
            <a:extLst>
              <a:ext uri="{FF2B5EF4-FFF2-40B4-BE49-F238E27FC236}">
                <a16:creationId xmlns:a16="http://schemas.microsoft.com/office/drawing/2014/main" id="{72834BC8-90D8-99E6-6A7E-52F9CAF3351E}"/>
              </a:ext>
            </a:extLst>
          </p:cNvPr>
          <p:cNvSpPr>
            <a:spLocks noGrp="1"/>
          </p:cNvSpPr>
          <p:nvPr>
            <p:ph type="sldNum" sz="quarter" idx="12"/>
          </p:nvPr>
        </p:nvSpPr>
        <p:spPr/>
        <p:txBody>
          <a:bodyPr/>
          <a:lstStyle/>
          <a:p>
            <a:fld id="{294A09A9-5501-47C1-A89A-A340965A2BE2}" type="slidenum">
              <a:rPr lang="en-US" smtClean="0"/>
              <a:pPr/>
              <a:t>7</a:t>
            </a:fld>
            <a:endParaRPr lang="en-US" dirty="0"/>
          </a:p>
        </p:txBody>
      </p:sp>
      <p:sp>
        <p:nvSpPr>
          <p:cNvPr id="8" name="Title 7">
            <a:extLst>
              <a:ext uri="{FF2B5EF4-FFF2-40B4-BE49-F238E27FC236}">
                <a16:creationId xmlns:a16="http://schemas.microsoft.com/office/drawing/2014/main" id="{DE4CF208-955E-7C3D-61BC-56D496FC0956}"/>
              </a:ext>
            </a:extLst>
          </p:cNvPr>
          <p:cNvSpPr>
            <a:spLocks noGrp="1"/>
          </p:cNvSpPr>
          <p:nvPr>
            <p:ph type="title"/>
          </p:nvPr>
        </p:nvSpPr>
        <p:spPr/>
        <p:txBody>
          <a:bodyPr>
            <a:normAutofit/>
          </a:bodyPr>
          <a:lstStyle/>
          <a:p>
            <a:r>
              <a:rPr lang="en-US" sz="4800" dirty="0">
                <a:solidFill>
                  <a:schemeClr val="accent4"/>
                </a:solidFill>
                <a:latin typeface="Arial" panose="020B0604020202020204" pitchFamily="34" charset="0"/>
                <a:ea typeface="Arial" panose="020B0604020202020204" pitchFamily="34" charset="0"/>
              </a:rPr>
              <a:t>J</a:t>
            </a:r>
            <a:r>
              <a:rPr lang="en-US" sz="4800" dirty="0">
                <a:solidFill>
                  <a:schemeClr val="accent4"/>
                </a:solidFill>
                <a:effectLst/>
                <a:latin typeface="Arial" panose="020B0604020202020204" pitchFamily="34" charset="0"/>
                <a:ea typeface="Arial" panose="020B0604020202020204" pitchFamily="34" charset="0"/>
              </a:rPr>
              <a:t>ob Costing </a:t>
            </a:r>
            <a:endParaRPr lang="en-US" sz="59500" dirty="0">
              <a:solidFill>
                <a:schemeClr val="accent4"/>
              </a:solidFill>
            </a:endParaRPr>
          </a:p>
        </p:txBody>
      </p:sp>
      <p:graphicFrame>
        <p:nvGraphicFramePr>
          <p:cNvPr id="3" name="Table 2">
            <a:extLst>
              <a:ext uri="{FF2B5EF4-FFF2-40B4-BE49-F238E27FC236}">
                <a16:creationId xmlns:a16="http://schemas.microsoft.com/office/drawing/2014/main" id="{6F536A56-5BF6-A72F-F47F-5B41EE66A91A}"/>
              </a:ext>
            </a:extLst>
          </p:cNvPr>
          <p:cNvGraphicFramePr>
            <a:graphicFrameLocks noGrp="1"/>
          </p:cNvGraphicFramePr>
          <p:nvPr>
            <p:extLst>
              <p:ext uri="{D42A27DB-BD31-4B8C-83A1-F6EECF244321}">
                <p14:modId xmlns:p14="http://schemas.microsoft.com/office/powerpoint/2010/main" val="4202309075"/>
              </p:ext>
            </p:extLst>
          </p:nvPr>
        </p:nvGraphicFramePr>
        <p:xfrm>
          <a:off x="2388637" y="2817845"/>
          <a:ext cx="6988628" cy="2920484"/>
        </p:xfrm>
        <a:graphic>
          <a:graphicData uri="http://schemas.openxmlformats.org/drawingml/2006/table">
            <a:tbl>
              <a:tblPr firstRow="1" firstCol="1" bandRow="1">
                <a:tableStyleId>{5C22544A-7EE6-4342-B048-85BDC9FD1C3A}</a:tableStyleId>
              </a:tblPr>
              <a:tblGrid>
                <a:gridCol w="3494314">
                  <a:extLst>
                    <a:ext uri="{9D8B030D-6E8A-4147-A177-3AD203B41FA5}">
                      <a16:colId xmlns:a16="http://schemas.microsoft.com/office/drawing/2014/main" val="104819855"/>
                    </a:ext>
                  </a:extLst>
                </a:gridCol>
                <a:gridCol w="3494314">
                  <a:extLst>
                    <a:ext uri="{9D8B030D-6E8A-4147-A177-3AD203B41FA5}">
                      <a16:colId xmlns:a16="http://schemas.microsoft.com/office/drawing/2014/main" val="3139406495"/>
                    </a:ext>
                  </a:extLst>
                </a:gridCol>
              </a:tblGrid>
              <a:tr h="588450">
                <a:tc>
                  <a:txBody>
                    <a:bodyPr/>
                    <a:lstStyle/>
                    <a:p>
                      <a:pPr marL="0" marR="0" algn="ctr">
                        <a:lnSpc>
                          <a:spcPct val="115000"/>
                        </a:lnSpc>
                      </a:pPr>
                      <a:r>
                        <a:rPr lang="en-US" sz="1100">
                          <a:effectLst/>
                        </a:rPr>
                        <a:t>Cost component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100">
                          <a:effectLst/>
                        </a:rPr>
                        <a:t>Cost per chair ($)</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198079623"/>
                  </a:ext>
                </a:extLst>
              </a:tr>
              <a:tr h="566684">
                <a:tc>
                  <a:txBody>
                    <a:bodyPr/>
                    <a:lstStyle/>
                    <a:p>
                      <a:pPr marL="0" marR="0" algn="ctr">
                        <a:lnSpc>
                          <a:spcPct val="115000"/>
                        </a:lnSpc>
                      </a:pPr>
                      <a:r>
                        <a:rPr lang="en-US" sz="1100">
                          <a:effectLst/>
                        </a:rPr>
                        <a:t>Direct materials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100" dirty="0">
                          <a:effectLst/>
                        </a:rPr>
                        <a:t>8.03</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62127276"/>
                  </a:ext>
                </a:extLst>
              </a:tr>
              <a:tr h="588450">
                <a:tc>
                  <a:txBody>
                    <a:bodyPr/>
                    <a:lstStyle/>
                    <a:p>
                      <a:pPr marL="0" marR="0" algn="ctr">
                        <a:lnSpc>
                          <a:spcPct val="115000"/>
                        </a:lnSpc>
                      </a:pPr>
                      <a:r>
                        <a:rPr lang="en-US" sz="1100">
                          <a:effectLst/>
                        </a:rPr>
                        <a:t>Direct labor</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100">
                          <a:effectLst/>
                        </a:rPr>
                        <a:t>1.05</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956292223"/>
                  </a:ext>
                </a:extLst>
              </a:tr>
              <a:tr h="588450">
                <a:tc>
                  <a:txBody>
                    <a:bodyPr/>
                    <a:lstStyle/>
                    <a:p>
                      <a:pPr marL="0" marR="0" algn="ctr">
                        <a:lnSpc>
                          <a:spcPct val="115000"/>
                        </a:lnSpc>
                      </a:pPr>
                      <a:r>
                        <a:rPr lang="en-US" sz="1100">
                          <a:effectLst/>
                        </a:rPr>
                        <a:t>Overhead (ABC)</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100">
                          <a:effectLst/>
                        </a:rPr>
                        <a:t>1.572</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953350083"/>
                  </a:ext>
                </a:extLst>
              </a:tr>
              <a:tr h="588450">
                <a:tc>
                  <a:txBody>
                    <a:bodyPr/>
                    <a:lstStyle/>
                    <a:p>
                      <a:pPr marL="0" marR="0" algn="ctr">
                        <a:lnSpc>
                          <a:spcPct val="115000"/>
                        </a:lnSpc>
                      </a:pPr>
                      <a:r>
                        <a:rPr lang="en-US" sz="1100">
                          <a:effectLst/>
                        </a:rPr>
                        <a:t>Total job cost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ctr">
                        <a:lnSpc>
                          <a:spcPct val="115000"/>
                        </a:lnSpc>
                      </a:pPr>
                      <a:r>
                        <a:rPr lang="en-US" sz="1100" dirty="0">
                          <a:effectLst/>
                        </a:rPr>
                        <a:t>10.652</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152985251"/>
                  </a:ext>
                </a:extLst>
              </a:tr>
            </a:tbl>
          </a:graphicData>
        </a:graphic>
      </p:graphicFrame>
    </p:spTree>
    <p:extLst>
      <p:ext uri="{BB962C8B-B14F-4D97-AF65-F5344CB8AC3E}">
        <p14:creationId xmlns:p14="http://schemas.microsoft.com/office/powerpoint/2010/main" val="3043972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BD1D86-BF44-204B-C0E0-75AFB869AB34}"/>
            </a:ext>
          </a:extLst>
        </p:cNvPr>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FB9DB789-ABB1-DFA6-21FC-C03E9A693D0F}"/>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09C802F0-800D-28F4-ACE3-71CE9D4A9A35}"/>
              </a:ext>
            </a:extLst>
          </p:cNvPr>
          <p:cNvSpPr>
            <a:spLocks noGrp="1"/>
          </p:cNvSpPr>
          <p:nvPr>
            <p:ph type="title"/>
          </p:nvPr>
        </p:nvSpPr>
        <p:spPr>
          <a:xfrm>
            <a:off x="1097279" y="457201"/>
            <a:ext cx="9997440" cy="1662113"/>
          </a:xfrm>
        </p:spPr>
        <p:txBody>
          <a:bodyPr>
            <a:normAutofit/>
          </a:bodyPr>
          <a:lstStyle/>
          <a:p>
            <a:pPr marR="0" lvl="0" rtl="0">
              <a:lnSpc>
                <a:spcPct val="115000"/>
              </a:lnSpc>
              <a:buSzPts val="1100"/>
            </a:pPr>
            <a:r>
              <a:rPr lang="en-US" sz="3600" dirty="0">
                <a:solidFill>
                  <a:schemeClr val="accent4"/>
                </a:solidFill>
                <a:effectLst/>
                <a:latin typeface="Arial" panose="020B0604020202020204" pitchFamily="34" charset="0"/>
                <a:ea typeface="Arial" panose="020B0604020202020204" pitchFamily="34" charset="0"/>
                <a:cs typeface="Arial" panose="020B0604020202020204" pitchFamily="34" charset="0"/>
              </a:rPr>
              <a:t>Activity-based costing for Caffe Chair</a:t>
            </a:r>
          </a:p>
        </p:txBody>
      </p:sp>
      <p:sp>
        <p:nvSpPr>
          <p:cNvPr id="11" name="Slide Number Placeholder 10">
            <a:extLst>
              <a:ext uri="{FF2B5EF4-FFF2-40B4-BE49-F238E27FC236}">
                <a16:creationId xmlns:a16="http://schemas.microsoft.com/office/drawing/2014/main" id="{8A1FDEE5-6F7A-A188-5310-E554E9FEDADE}"/>
              </a:ext>
            </a:extLst>
          </p:cNvPr>
          <p:cNvSpPr>
            <a:spLocks noGrp="1"/>
          </p:cNvSpPr>
          <p:nvPr>
            <p:ph type="sldNum" sz="quarter" idx="12"/>
          </p:nvPr>
        </p:nvSpPr>
        <p:spPr/>
        <p:txBody>
          <a:bodyPr/>
          <a:lstStyle/>
          <a:p>
            <a:fld id="{294A09A9-5501-47C1-A89A-A340965A2BE2}" type="slidenum">
              <a:rPr lang="en-US" smtClean="0"/>
              <a:pPr/>
              <a:t>8</a:t>
            </a:fld>
            <a:endParaRPr lang="en-US" dirty="0"/>
          </a:p>
        </p:txBody>
      </p:sp>
      <p:graphicFrame>
        <p:nvGraphicFramePr>
          <p:cNvPr id="24" name="Table 23">
            <a:extLst>
              <a:ext uri="{FF2B5EF4-FFF2-40B4-BE49-F238E27FC236}">
                <a16:creationId xmlns:a16="http://schemas.microsoft.com/office/drawing/2014/main" id="{5027C892-9528-D2B4-0048-07BA31003C20}"/>
              </a:ext>
            </a:extLst>
          </p:cNvPr>
          <p:cNvGraphicFramePr>
            <a:graphicFrameLocks noGrp="1"/>
          </p:cNvGraphicFramePr>
          <p:nvPr>
            <p:extLst>
              <p:ext uri="{D42A27DB-BD31-4B8C-83A1-F6EECF244321}">
                <p14:modId xmlns:p14="http://schemas.microsoft.com/office/powerpoint/2010/main" val="4203244098"/>
              </p:ext>
            </p:extLst>
          </p:nvPr>
        </p:nvGraphicFramePr>
        <p:xfrm>
          <a:off x="4478694" y="2349552"/>
          <a:ext cx="7332308" cy="3696687"/>
        </p:xfrm>
        <a:graphic>
          <a:graphicData uri="http://schemas.openxmlformats.org/drawingml/2006/table">
            <a:tbl>
              <a:tblPr firstRow="1" firstCol="1" bandRow="1">
                <a:tableStyleId>{5C22544A-7EE6-4342-B048-85BDC9FD1C3A}</a:tableStyleId>
              </a:tblPr>
              <a:tblGrid>
                <a:gridCol w="1303591">
                  <a:extLst>
                    <a:ext uri="{9D8B030D-6E8A-4147-A177-3AD203B41FA5}">
                      <a16:colId xmlns:a16="http://schemas.microsoft.com/office/drawing/2014/main" val="2951942205"/>
                    </a:ext>
                  </a:extLst>
                </a:gridCol>
                <a:gridCol w="1234816">
                  <a:extLst>
                    <a:ext uri="{9D8B030D-6E8A-4147-A177-3AD203B41FA5}">
                      <a16:colId xmlns:a16="http://schemas.microsoft.com/office/drawing/2014/main" val="4233422064"/>
                    </a:ext>
                  </a:extLst>
                </a:gridCol>
                <a:gridCol w="1162134">
                  <a:extLst>
                    <a:ext uri="{9D8B030D-6E8A-4147-A177-3AD203B41FA5}">
                      <a16:colId xmlns:a16="http://schemas.microsoft.com/office/drawing/2014/main" val="1249213150"/>
                    </a:ext>
                  </a:extLst>
                </a:gridCol>
                <a:gridCol w="1089452">
                  <a:extLst>
                    <a:ext uri="{9D8B030D-6E8A-4147-A177-3AD203B41FA5}">
                      <a16:colId xmlns:a16="http://schemas.microsoft.com/office/drawing/2014/main" val="543868084"/>
                    </a:ext>
                  </a:extLst>
                </a:gridCol>
                <a:gridCol w="1307499">
                  <a:extLst>
                    <a:ext uri="{9D8B030D-6E8A-4147-A177-3AD203B41FA5}">
                      <a16:colId xmlns:a16="http://schemas.microsoft.com/office/drawing/2014/main" val="4170771658"/>
                    </a:ext>
                  </a:extLst>
                </a:gridCol>
                <a:gridCol w="1234816">
                  <a:extLst>
                    <a:ext uri="{9D8B030D-6E8A-4147-A177-3AD203B41FA5}">
                      <a16:colId xmlns:a16="http://schemas.microsoft.com/office/drawing/2014/main" val="34039955"/>
                    </a:ext>
                  </a:extLst>
                </a:gridCol>
              </a:tblGrid>
              <a:tr h="1264519">
                <a:tc>
                  <a:txBody>
                    <a:bodyPr/>
                    <a:lstStyle/>
                    <a:p>
                      <a:pPr marL="0" marR="0" algn="l">
                        <a:lnSpc>
                          <a:spcPct val="115000"/>
                        </a:lnSpc>
                      </a:pPr>
                      <a:r>
                        <a:rPr lang="en-US" sz="1100" dirty="0">
                          <a:effectLst/>
                        </a:rPr>
                        <a:t>Activity</a:t>
                      </a:r>
                      <a:endParaRPr lang="en-US"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Total O.H($)</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Cost driver</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Driver units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Activity rate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Cost per chair</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412708143"/>
                  </a:ext>
                </a:extLst>
              </a:tr>
              <a:tr h="608042">
                <a:tc>
                  <a:txBody>
                    <a:bodyPr/>
                    <a:lstStyle/>
                    <a:p>
                      <a:pPr marL="0" marR="0" algn="l">
                        <a:lnSpc>
                          <a:spcPct val="115000"/>
                        </a:lnSpc>
                      </a:pPr>
                      <a:r>
                        <a:rPr lang="en-US" sz="1100">
                          <a:effectLst/>
                        </a:rPr>
                        <a:t>Facility lease</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dirty="0">
                          <a:effectLst/>
                        </a:rPr>
                        <a:t>20,000</a:t>
                      </a:r>
                      <a:endParaRPr lang="en-US" sz="1100" dirty="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 of units </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72,000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0.28</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$0.28</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651571868"/>
                  </a:ext>
                </a:extLst>
              </a:tr>
              <a:tr h="608042">
                <a:tc>
                  <a:txBody>
                    <a:bodyPr/>
                    <a:lstStyle/>
                    <a:p>
                      <a:pPr marL="0" marR="0" algn="l">
                        <a:lnSpc>
                          <a:spcPct val="115000"/>
                        </a:lnSpc>
                      </a:pPr>
                      <a:r>
                        <a:rPr lang="en-US" sz="1100">
                          <a:effectLst/>
                        </a:rPr>
                        <a:t>Holding cost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72,000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 of units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72,000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1</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$1</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121391575"/>
                  </a:ext>
                </a:extLst>
              </a:tr>
              <a:tr h="608042">
                <a:tc>
                  <a:txBody>
                    <a:bodyPr/>
                    <a:lstStyle/>
                    <a:p>
                      <a:pPr marL="0" marR="0" algn="l">
                        <a:lnSpc>
                          <a:spcPct val="115000"/>
                        </a:lnSpc>
                      </a:pPr>
                      <a:r>
                        <a:rPr lang="en-US" sz="1100">
                          <a:effectLst/>
                        </a:rPr>
                        <a:t>Security</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10,200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Labor hour</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72,000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0.14</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$0.14</a:t>
                      </a:r>
                      <a:endParaRPr lang="en-US" sz="110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3479953288"/>
                  </a:ext>
                </a:extLst>
              </a:tr>
              <a:tr h="608042">
                <a:tc>
                  <a:txBody>
                    <a:bodyPr/>
                    <a:lstStyle/>
                    <a:p>
                      <a:pPr marL="0" marR="0" algn="l">
                        <a:lnSpc>
                          <a:spcPct val="115000"/>
                        </a:lnSpc>
                      </a:pPr>
                      <a:r>
                        <a:rPr lang="en-US" sz="1100">
                          <a:effectLst/>
                        </a:rPr>
                        <a:t>Setup cost</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10,800</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 of setups</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12</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a:effectLst/>
                        </a:rPr>
                        <a:t>900 per setup</a:t>
                      </a:r>
                      <a:endParaRPr lang="en-US" sz="1100">
                        <a:effectLst/>
                        <a:latin typeface="Arial" panose="020B0604020202020204" pitchFamily="34" charset="0"/>
                        <a:ea typeface="Arial" panose="020B0604020202020204" pitchFamily="34" charset="0"/>
                      </a:endParaRPr>
                    </a:p>
                  </a:txBody>
                  <a:tcPr marL="68580" marR="68580" marT="0" marB="0"/>
                </a:tc>
                <a:tc>
                  <a:txBody>
                    <a:bodyPr/>
                    <a:lstStyle/>
                    <a:p>
                      <a:pPr marL="0" marR="0" algn="l">
                        <a:lnSpc>
                          <a:spcPct val="115000"/>
                        </a:lnSpc>
                      </a:pPr>
                      <a:r>
                        <a:rPr lang="en-US" sz="1100" dirty="0">
                          <a:effectLst/>
                        </a:rPr>
                        <a:t>$0.15</a:t>
                      </a:r>
                      <a:endParaRPr lang="en-US" sz="1100" dirty="0">
                        <a:effectLst/>
                        <a:latin typeface="Arial" panose="020B0604020202020204" pitchFamily="34" charset="0"/>
                        <a:ea typeface="Arial" panose="020B0604020202020204" pitchFamily="34" charset="0"/>
                      </a:endParaRPr>
                    </a:p>
                  </a:txBody>
                  <a:tcPr marL="68580" marR="68580" marT="0" marB="0"/>
                </a:tc>
                <a:extLst>
                  <a:ext uri="{0D108BD9-81ED-4DB2-BD59-A6C34878D82A}">
                    <a16:rowId xmlns:a16="http://schemas.microsoft.com/office/drawing/2014/main" val="2240274675"/>
                  </a:ext>
                </a:extLst>
              </a:tr>
            </a:tbl>
          </a:graphicData>
        </a:graphic>
      </p:graphicFrame>
      <p:sp>
        <p:nvSpPr>
          <p:cNvPr id="26" name="TextBox 25">
            <a:extLst>
              <a:ext uri="{FF2B5EF4-FFF2-40B4-BE49-F238E27FC236}">
                <a16:creationId xmlns:a16="http://schemas.microsoft.com/office/drawing/2014/main" id="{B19FC8E4-8885-6C3E-52ED-9C6F44966A1F}"/>
              </a:ext>
            </a:extLst>
          </p:cNvPr>
          <p:cNvSpPr txBox="1"/>
          <p:nvPr/>
        </p:nvSpPr>
        <p:spPr>
          <a:xfrm>
            <a:off x="137627" y="2186829"/>
            <a:ext cx="3900973" cy="3569310"/>
          </a:xfrm>
          <a:prstGeom prst="rect">
            <a:avLst/>
          </a:prstGeom>
          <a:noFill/>
        </p:spPr>
        <p:txBody>
          <a:bodyPr wrap="square">
            <a:spAutoFit/>
          </a:bodyPr>
          <a:lstStyle/>
          <a:p>
            <a:pPr marL="457200" marR="0">
              <a:lnSpc>
                <a:spcPct val="115000"/>
              </a:lnSpc>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0" marR="0">
              <a:lnSpc>
                <a:spcPct val="115000"/>
              </a:lnSpc>
            </a:pPr>
            <a:r>
              <a:rPr lang="en-US" sz="1800" dirty="0">
                <a:solidFill>
                  <a:srgbClr val="000000"/>
                </a:solidFill>
                <a:effectLst/>
                <a:latin typeface="Arial" panose="020B0604020202020204" pitchFamily="34" charset="0"/>
                <a:ea typeface="Arial" panose="020B0604020202020204" pitchFamily="34" charset="0"/>
              </a:rPr>
              <a:t>Using activity-based costing (ABC) we figured out that the rates per chair is equal to:</a:t>
            </a:r>
            <a:endParaRPr lang="en-US" sz="1800" dirty="0">
              <a:effectLst/>
              <a:latin typeface="Arial" panose="020B0604020202020204" pitchFamily="34" charset="0"/>
              <a:ea typeface="Arial" panose="020B0604020202020204" pitchFamily="34" charset="0"/>
            </a:endParaRPr>
          </a:p>
          <a:p>
            <a:pPr marL="457200" marR="0">
              <a:lnSpc>
                <a:spcPct val="115000"/>
              </a:lnSpc>
            </a:pPr>
            <a:r>
              <a:rPr lang="en-US" sz="1800" dirty="0">
                <a:solidFill>
                  <a:srgbClr val="000000"/>
                </a:solidFill>
                <a:effectLst/>
                <a:latin typeface="Arial" panose="020B0604020202020204" pitchFamily="34" charset="0"/>
                <a:ea typeface="Arial" panose="020B0604020202020204" pitchFamily="34" charset="0"/>
              </a:rPr>
              <a:t> </a:t>
            </a:r>
            <a:endParaRPr lang="en-US" sz="1800" dirty="0">
              <a:effectLst/>
              <a:latin typeface="Arial" panose="020B0604020202020204" pitchFamily="34" charset="0"/>
              <a:ea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Facility lease = $0.28</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Holding inventory = $1</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Security and depreciation = $0.142</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Setup = $0.15</a:t>
            </a:r>
            <a:endParaRPr lang="en-US" sz="1800" dirty="0">
              <a:effectLst/>
              <a:latin typeface="Arial" panose="020B0604020202020204" pitchFamily="34" charset="0"/>
              <a:ea typeface="Arial" panose="020B0604020202020204" pitchFamily="34" charset="0"/>
              <a:cs typeface="Arial" panose="020B0604020202020204" pitchFamily="34" charset="0"/>
            </a:endParaRPr>
          </a:p>
          <a:p>
            <a:pPr marL="342900" marR="0" lvl="0" indent="-342900">
              <a:lnSpc>
                <a:spcPct val="115000"/>
              </a:lnSpc>
              <a:buSzPts val="1100"/>
              <a:buFont typeface="Symbol" panose="05050102010706020507" pitchFamily="18" charset="2"/>
              <a:buChar char=""/>
            </a:pPr>
            <a:r>
              <a:rPr lang="en-US" sz="1800" dirty="0">
                <a:solidFill>
                  <a:srgbClr val="000000"/>
                </a:solidFill>
                <a:effectLst/>
                <a:latin typeface="Arial" panose="020B0604020202020204" pitchFamily="34" charset="0"/>
                <a:ea typeface="Arial" panose="020B0604020202020204" pitchFamily="34" charset="0"/>
                <a:cs typeface="Arial" panose="020B0604020202020204" pitchFamily="34" charset="0"/>
              </a:rPr>
              <a:t>Overhead per chair = $1.572</a:t>
            </a:r>
            <a:endParaRPr lang="en-US" sz="18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767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B5488-6D60-CB44-A2EE-39A101B769A5}"/>
            </a:ext>
          </a:extLst>
        </p:cNvPr>
        <p:cNvGrpSpPr/>
        <p:nvPr/>
      </p:nvGrpSpPr>
      <p:grpSpPr>
        <a:xfrm>
          <a:off x="0" y="0"/>
          <a:ext cx="0" cy="0"/>
          <a:chOff x="0" y="0"/>
          <a:chExt cx="0" cy="0"/>
        </a:xfrm>
      </p:grpSpPr>
      <p:pic>
        <p:nvPicPr>
          <p:cNvPr id="46" name="Picture Placeholder 64" descr="close up of wood">
            <a:extLst>
              <a:ext uri="{FF2B5EF4-FFF2-40B4-BE49-F238E27FC236}">
                <a16:creationId xmlns:a16="http://schemas.microsoft.com/office/drawing/2014/main" id="{DED322AA-DA1F-FE98-58E3-3EABE194B935}"/>
              </a:ext>
            </a:extLst>
          </p:cNvPr>
          <p:cNvPicPr>
            <a:picLocks noGrp="1" noChangeAspect="1"/>
          </p:cNvPicPr>
          <p:nvPr>
            <p:ph type="pic" sz="quarter" idx="22"/>
          </p:nvPr>
        </p:nvPicPr>
        <p:blipFill rotWithShape="1">
          <a:blip r:embed="rId2" cstate="email">
            <a:extLst>
              <a:ext uri="{BEBA8EAE-BF5A-486C-A8C5-ECC9F3942E4B}">
                <a14:imgProps xmlns:a14="http://schemas.microsoft.com/office/drawing/2010/main">
                  <a14:imgLayer r:embed="rId3">
                    <a14:imgEffect>
                      <a14:colorTemperature colorTemp="9128"/>
                    </a14:imgEffect>
                    <a14:imgEffect>
                      <a14:saturation sat="72000"/>
                    </a14:imgEffect>
                    <a14:imgEffect>
                      <a14:brightnessContrast contrast="8000"/>
                    </a14:imgEffect>
                  </a14:imgLayer>
                </a14:imgProps>
              </a:ext>
              <a:ext uri="{28A0092B-C50C-407E-A947-70E740481C1C}">
                <a14:useLocalDpi xmlns:a14="http://schemas.microsoft.com/office/drawing/2010/main"/>
              </a:ext>
            </a:extLst>
          </a:blip>
          <a:srcRect/>
          <a:stretch/>
        </p:blipFill>
        <p:spPr>
          <a:xfrm>
            <a:off x="0" y="0"/>
            <a:ext cx="12192000" cy="1662113"/>
          </a:xfrm>
        </p:spPr>
      </p:pic>
      <p:sp>
        <p:nvSpPr>
          <p:cNvPr id="2" name="Title 1">
            <a:extLst>
              <a:ext uri="{FF2B5EF4-FFF2-40B4-BE49-F238E27FC236}">
                <a16:creationId xmlns:a16="http://schemas.microsoft.com/office/drawing/2014/main" id="{B62EB947-0FD1-4B00-71B9-AACC567B725E}"/>
              </a:ext>
            </a:extLst>
          </p:cNvPr>
          <p:cNvSpPr>
            <a:spLocks noGrp="1"/>
          </p:cNvSpPr>
          <p:nvPr>
            <p:ph type="title"/>
          </p:nvPr>
        </p:nvSpPr>
        <p:spPr>
          <a:xfrm>
            <a:off x="1097279" y="457201"/>
            <a:ext cx="9997440" cy="1662113"/>
          </a:xfrm>
        </p:spPr>
        <p:txBody>
          <a:bodyPr>
            <a:normAutofit/>
          </a:bodyPr>
          <a:lstStyle/>
          <a:p>
            <a:pPr marR="0" lvl="0" rtl="0">
              <a:lnSpc>
                <a:spcPct val="115000"/>
              </a:lnSpc>
              <a:buSzPts val="1100"/>
            </a:pPr>
            <a:r>
              <a:rPr lang="en-US" sz="3600" dirty="0">
                <a:solidFill>
                  <a:schemeClr val="accent4"/>
                </a:solidFill>
                <a:effectLst/>
                <a:latin typeface="Arial" panose="020B0604020202020204" pitchFamily="34" charset="0"/>
                <a:ea typeface="Arial" panose="020B0604020202020204" pitchFamily="34" charset="0"/>
                <a:cs typeface="Arial" panose="020B0604020202020204" pitchFamily="34" charset="0"/>
              </a:rPr>
              <a:t>Master Budget</a:t>
            </a:r>
          </a:p>
        </p:txBody>
      </p:sp>
      <p:sp>
        <p:nvSpPr>
          <p:cNvPr id="11" name="Slide Number Placeholder 10">
            <a:extLst>
              <a:ext uri="{FF2B5EF4-FFF2-40B4-BE49-F238E27FC236}">
                <a16:creationId xmlns:a16="http://schemas.microsoft.com/office/drawing/2014/main" id="{C92C24FC-AC9A-6DEA-E666-F42FEC7E6FAE}"/>
              </a:ext>
            </a:extLst>
          </p:cNvPr>
          <p:cNvSpPr>
            <a:spLocks noGrp="1"/>
          </p:cNvSpPr>
          <p:nvPr>
            <p:ph type="sldNum" sz="quarter" idx="12"/>
          </p:nvPr>
        </p:nvSpPr>
        <p:spPr/>
        <p:txBody>
          <a:bodyPr/>
          <a:lstStyle/>
          <a:p>
            <a:fld id="{294A09A9-5501-47C1-A89A-A340965A2BE2}" type="slidenum">
              <a:rPr lang="en-US" smtClean="0"/>
              <a:pPr/>
              <a:t>9</a:t>
            </a:fld>
            <a:endParaRPr lang="en-US" dirty="0"/>
          </a:p>
        </p:txBody>
      </p:sp>
      <p:graphicFrame>
        <p:nvGraphicFramePr>
          <p:cNvPr id="3" name="Diagram 2">
            <a:extLst>
              <a:ext uri="{FF2B5EF4-FFF2-40B4-BE49-F238E27FC236}">
                <a16:creationId xmlns:a16="http://schemas.microsoft.com/office/drawing/2014/main" id="{DFEAE12A-380C-2FC1-0910-FB338DC02CF1}"/>
              </a:ext>
            </a:extLst>
          </p:cNvPr>
          <p:cNvGraphicFramePr/>
          <p:nvPr>
            <p:extLst>
              <p:ext uri="{D42A27DB-BD31-4B8C-83A1-F6EECF244321}">
                <p14:modId xmlns:p14="http://schemas.microsoft.com/office/powerpoint/2010/main" val="1792360771"/>
              </p:ext>
            </p:extLst>
          </p:nvPr>
        </p:nvGraphicFramePr>
        <p:xfrm>
          <a:off x="7889733" y="1288257"/>
          <a:ext cx="4505648" cy="39265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8F39D516-6179-A41E-1FE1-F011B4A917DF}"/>
              </a:ext>
            </a:extLst>
          </p:cNvPr>
          <p:cNvSpPr txBox="1"/>
          <p:nvPr/>
        </p:nvSpPr>
        <p:spPr>
          <a:xfrm>
            <a:off x="66092" y="2102586"/>
            <a:ext cx="6116216" cy="584775"/>
          </a:xfrm>
          <a:prstGeom prst="rect">
            <a:avLst/>
          </a:prstGeom>
          <a:noFill/>
        </p:spPr>
        <p:txBody>
          <a:bodyPr wrap="square">
            <a:spAutoFit/>
          </a:bodyPr>
          <a:lstStyle/>
          <a:p>
            <a:r>
              <a:rPr lang="en-US" sz="1600" dirty="0">
                <a:effectLst/>
                <a:latin typeface="Times New Roman" panose="02020603050405020304" pitchFamily="18" charset="0"/>
                <a:ea typeface="Times New Roman" panose="02020603050405020304" pitchFamily="18" charset="0"/>
              </a:rPr>
              <a:t>A master budget is a comprehensive financial planning document that includes operating and financial budgets for the business. </a:t>
            </a:r>
            <a:endParaRPr lang="en-US" sz="1600" dirty="0"/>
          </a:p>
        </p:txBody>
      </p:sp>
      <p:sp>
        <p:nvSpPr>
          <p:cNvPr id="8" name="TextBox 7">
            <a:extLst>
              <a:ext uri="{FF2B5EF4-FFF2-40B4-BE49-F238E27FC236}">
                <a16:creationId xmlns:a16="http://schemas.microsoft.com/office/drawing/2014/main" id="{F029F127-453A-BBFC-42B2-F3567D757B92}"/>
              </a:ext>
            </a:extLst>
          </p:cNvPr>
          <p:cNvSpPr txBox="1"/>
          <p:nvPr/>
        </p:nvSpPr>
        <p:spPr>
          <a:xfrm>
            <a:off x="84986" y="2669402"/>
            <a:ext cx="4047673" cy="4138569"/>
          </a:xfrm>
          <a:prstGeom prst="rect">
            <a:avLst/>
          </a:prstGeom>
          <a:noFill/>
        </p:spPr>
        <p:txBody>
          <a:bodyPr wrap="square">
            <a:spAutoFit/>
          </a:bodyPr>
          <a:lstStyle/>
          <a:p>
            <a:pPr marL="0" marR="0">
              <a:lnSpc>
                <a:spcPct val="115000"/>
              </a:lnSpc>
            </a:pPr>
            <a:r>
              <a:rPr lang="en-US" sz="1800" b="1" dirty="0">
                <a:effectLst/>
                <a:latin typeface="Times New Roman" panose="02020603050405020304" pitchFamily="18" charset="0"/>
                <a:ea typeface="Times New Roman" panose="02020603050405020304" pitchFamily="18" charset="0"/>
              </a:rPr>
              <a:t>1. Sales Budget:</a:t>
            </a:r>
            <a:endParaRPr lang="en-US" sz="1600" dirty="0">
              <a:effectLst/>
              <a:latin typeface="Arial" panose="020B0604020202020204" pitchFamily="34" charset="0"/>
              <a:ea typeface="Arial" panose="020B0604020202020204" pitchFamily="34" charset="0"/>
            </a:endParaRPr>
          </a:p>
          <a:p>
            <a:pPr marL="0" marR="0">
              <a:lnSpc>
                <a:spcPct val="115000"/>
              </a:lnSpc>
            </a:pP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Annual Total: </a:t>
            </a:r>
            <a:r>
              <a:rPr lang="en-US" sz="1800" dirty="0">
                <a:effectLst/>
                <a:latin typeface="Times New Roman" panose="02020603050405020304" pitchFamily="18" charset="0"/>
                <a:ea typeface="Times New Roman" panose="02020603050405020304" pitchFamily="18" charset="0"/>
              </a:rPr>
              <a:t> 72,000unit * $40 =$2,880,000</a:t>
            </a:r>
            <a:br>
              <a:rPr lang="en-US" sz="1800" dirty="0">
                <a:effectLst/>
                <a:latin typeface="Times New Roman" panose="02020603050405020304" pitchFamily="18" charset="0"/>
                <a:ea typeface="Times New Roman" panose="02020603050405020304" pitchFamily="18" charset="0"/>
              </a:rPr>
            </a:br>
            <a:endParaRPr lang="en-US" sz="1600" dirty="0">
              <a:effectLst/>
              <a:latin typeface="Arial" panose="020B0604020202020204" pitchFamily="34" charset="0"/>
              <a:ea typeface="Arial" panose="020B0604020202020204" pitchFamily="34" charset="0"/>
            </a:endParaRPr>
          </a:p>
          <a:p>
            <a:pPr marL="0" marR="0">
              <a:lnSpc>
                <a:spcPct val="115000"/>
              </a:lnSpc>
            </a:pPr>
            <a:r>
              <a:rPr lang="en-US" sz="1800" b="1" dirty="0">
                <a:effectLst/>
                <a:latin typeface="Times New Roman" panose="02020603050405020304" pitchFamily="18" charset="0"/>
                <a:ea typeface="Times New Roman" panose="02020603050405020304" pitchFamily="18" charset="0"/>
              </a:rPr>
              <a:t>2. Production Budget</a:t>
            </a: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Annual Total</a:t>
            </a:r>
            <a:r>
              <a:rPr lang="en-US" sz="1800" dirty="0">
                <a:effectLst/>
                <a:latin typeface="Times New Roman" panose="02020603050405020304" pitchFamily="18" charset="0"/>
                <a:ea typeface="Times New Roman" panose="02020603050405020304" pitchFamily="18" charset="0"/>
              </a:rPr>
              <a:t> 72,000 unit</a:t>
            </a:r>
            <a:endParaRPr lang="en-US" sz="1600" dirty="0">
              <a:latin typeface="Arial" panose="020B0604020202020204" pitchFamily="34" charset="0"/>
              <a:ea typeface="Times New Roman" panose="02020603050405020304" pitchFamily="18" charset="0"/>
            </a:endParaRPr>
          </a:p>
          <a:p>
            <a:pPr marL="0" marR="0">
              <a:lnSpc>
                <a:spcPct val="115000"/>
              </a:lnSpc>
            </a:pP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3. Direct Materials Budget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Total $577,440</a:t>
            </a:r>
            <a:br>
              <a:rPr lang="en-US" sz="1800" dirty="0">
                <a:effectLst/>
                <a:latin typeface="Times New Roman" panose="02020603050405020304" pitchFamily="18" charset="0"/>
                <a:ea typeface="Times New Roman" panose="02020603050405020304" pitchFamily="18" charset="0"/>
              </a:rPr>
            </a:br>
            <a:r>
              <a:rPr lang="en-US" sz="1800" b="1" dirty="0">
                <a:effectLst/>
                <a:latin typeface="Times New Roman" panose="02020603050405020304" pitchFamily="18" charset="0"/>
                <a:ea typeface="Times New Roman" panose="02020603050405020304" pitchFamily="18" charset="0"/>
              </a:rPr>
              <a:t>4. Direct Labor Budget</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Total $75,600</a:t>
            </a:r>
            <a:br>
              <a:rPr lang="en-US" sz="1800" dirty="0">
                <a:effectLst/>
                <a:latin typeface="Times New Roman" panose="02020603050405020304" pitchFamily="18" charset="0"/>
                <a:ea typeface="Times New Roman" panose="02020603050405020304" pitchFamily="18" charset="0"/>
              </a:rPr>
            </a:br>
            <a:endParaRPr lang="en-US" sz="1600" dirty="0">
              <a:effectLst/>
              <a:latin typeface="Arial" panose="020B0604020202020204" pitchFamily="34" charset="0"/>
              <a:ea typeface="Arial" panose="020B0604020202020204" pitchFamily="34" charset="0"/>
            </a:endParaRPr>
          </a:p>
        </p:txBody>
      </p:sp>
      <p:sp>
        <p:nvSpPr>
          <p:cNvPr id="12" name="TextBox 11">
            <a:extLst>
              <a:ext uri="{FF2B5EF4-FFF2-40B4-BE49-F238E27FC236}">
                <a16:creationId xmlns:a16="http://schemas.microsoft.com/office/drawing/2014/main" id="{C3776237-C296-0A8E-B444-502723501011}"/>
              </a:ext>
            </a:extLst>
          </p:cNvPr>
          <p:cNvSpPr txBox="1"/>
          <p:nvPr/>
        </p:nvSpPr>
        <p:spPr>
          <a:xfrm>
            <a:off x="3281187" y="2703924"/>
            <a:ext cx="4425042" cy="2933432"/>
          </a:xfrm>
          <a:prstGeom prst="rect">
            <a:avLst/>
          </a:prstGeom>
          <a:noFill/>
        </p:spPr>
        <p:txBody>
          <a:bodyPr wrap="square">
            <a:spAutoFit/>
          </a:bodyPr>
          <a:lstStyle/>
          <a:p>
            <a:pPr marL="0" marR="0">
              <a:lnSpc>
                <a:spcPct val="115000"/>
              </a:lnSpc>
            </a:pPr>
            <a:r>
              <a:rPr lang="en-US" b="1" dirty="0">
                <a:effectLst/>
                <a:latin typeface="Times New Roman" panose="02020603050405020304" pitchFamily="18" charset="0"/>
                <a:ea typeface="Times New Roman" panose="02020603050405020304" pitchFamily="18" charset="0"/>
              </a:rPr>
              <a:t>5. Overhead Budget</a:t>
            </a:r>
            <a:br>
              <a:rPr lang="en-US"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Overhead Item</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Annual Cost ($)</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Facility Lease 20,000</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Holding Costs 72,000</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Utilities (Electricity) 10,000</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Utilities (Water) 1,000</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Depreciation 3,000</a:t>
            </a:r>
            <a:br>
              <a:rPr lang="en-US" dirty="0">
                <a:effectLst/>
                <a:latin typeface="Times New Roman" panose="02020603050405020304" pitchFamily="18" charset="0"/>
                <a:ea typeface="Times New Roman" panose="02020603050405020304" pitchFamily="18" charset="0"/>
              </a:rPr>
            </a:br>
            <a:r>
              <a:rPr lang="en-US" dirty="0">
                <a:effectLst/>
                <a:latin typeface="Times New Roman" panose="02020603050405020304" pitchFamily="18" charset="0"/>
                <a:ea typeface="Times New Roman" panose="02020603050405020304" pitchFamily="18" charset="0"/>
              </a:rPr>
              <a:t>Supplies 1,000</a:t>
            </a:r>
            <a:br>
              <a:rPr lang="en-US" dirty="0">
                <a:effectLst/>
                <a:latin typeface="Times New Roman" panose="02020603050405020304" pitchFamily="18" charset="0"/>
                <a:ea typeface="Times New Roman" panose="02020603050405020304" pitchFamily="18" charset="0"/>
              </a:rPr>
            </a:br>
            <a:r>
              <a:rPr lang="en-US" b="1" dirty="0">
                <a:effectLst/>
                <a:latin typeface="Times New Roman" panose="02020603050405020304" pitchFamily="18" charset="0"/>
                <a:ea typeface="Times New Roman" panose="02020603050405020304" pitchFamily="18" charset="0"/>
              </a:rPr>
              <a:t>Total Overhead</a:t>
            </a:r>
            <a:r>
              <a:rPr lang="en-US" dirty="0">
                <a:effectLst/>
                <a:latin typeface="Times New Roman" panose="02020603050405020304" pitchFamily="18" charset="0"/>
                <a:ea typeface="Times New Roman" panose="02020603050405020304" pitchFamily="18" charset="0"/>
              </a:rPr>
              <a:t> </a:t>
            </a:r>
            <a:r>
              <a:rPr lang="en-US" b="1" dirty="0">
                <a:effectLst/>
                <a:latin typeface="Times New Roman" panose="02020603050405020304" pitchFamily="18" charset="0"/>
                <a:ea typeface="Times New Roman" panose="02020603050405020304" pitchFamily="18" charset="0"/>
              </a:rPr>
              <a:t>107,000</a:t>
            </a:r>
            <a:endParaRPr lang="en-US" sz="1600" dirty="0">
              <a:effectLst/>
              <a:latin typeface="Arial" panose="020B0604020202020204" pitchFamily="34" charset="0"/>
              <a:ea typeface="Arial" panose="020B0604020202020204" pitchFamily="34" charset="0"/>
            </a:endParaRPr>
          </a:p>
        </p:txBody>
      </p:sp>
      <p:sp>
        <p:nvSpPr>
          <p:cNvPr id="14" name="TextBox 13">
            <a:extLst>
              <a:ext uri="{FF2B5EF4-FFF2-40B4-BE49-F238E27FC236}">
                <a16:creationId xmlns:a16="http://schemas.microsoft.com/office/drawing/2014/main" id="{035E2C3E-346F-A759-0939-E3CEB01005C1}"/>
              </a:ext>
            </a:extLst>
          </p:cNvPr>
          <p:cNvSpPr txBox="1"/>
          <p:nvPr/>
        </p:nvSpPr>
        <p:spPr>
          <a:xfrm>
            <a:off x="5930593" y="2228528"/>
            <a:ext cx="6190860" cy="4098558"/>
          </a:xfrm>
          <a:prstGeom prst="rect">
            <a:avLst/>
          </a:prstGeom>
          <a:noFill/>
        </p:spPr>
        <p:txBody>
          <a:bodyPr wrap="square">
            <a:spAutoFit/>
          </a:bodyPr>
          <a:lstStyle/>
          <a:p>
            <a:pPr marL="0" marR="0">
              <a:lnSpc>
                <a:spcPct val="115000"/>
              </a:lnSpc>
            </a:pPr>
            <a:r>
              <a:rPr lang="en-US" sz="1400" b="1" dirty="0">
                <a:effectLst/>
                <a:latin typeface="Times New Roman" panose="02020603050405020304" pitchFamily="18" charset="0"/>
                <a:ea typeface="Times New Roman" panose="02020603050405020304" pitchFamily="18" charset="0"/>
              </a:rPr>
              <a:t>6. Cost of Goods Manufactured (COGM) Budget</a:t>
            </a:r>
            <a:br>
              <a:rPr lang="en-US"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Cost Component</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Annual Cost ($)</a:t>
            </a:r>
            <a:br>
              <a:rPr lang="en-US"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Direct Materials $577,440</a:t>
            </a:r>
            <a:br>
              <a:rPr lang="en-US"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Direct Labor $75,600</a:t>
            </a:r>
            <a:br>
              <a:rPr lang="en-US"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Overhead $107,000</a:t>
            </a:r>
            <a:br>
              <a:rPr lang="en-US"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Total COGM</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$760,040</a:t>
            </a:r>
          </a:p>
          <a:p>
            <a:pPr marL="0" marR="0">
              <a:lnSpc>
                <a:spcPct val="115000"/>
              </a:lnSpc>
            </a:pPr>
            <a:br>
              <a:rPr lang="en-US"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7. Budgeted Income Statement</a:t>
            </a:r>
            <a:br>
              <a:rPr lang="en-US"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Item</a:t>
            </a:r>
            <a:r>
              <a:rPr lang="en-US" sz="1400" dirty="0">
                <a:effectLst/>
                <a:latin typeface="Times New Roman" panose="02020603050405020304" pitchFamily="18" charset="0"/>
                <a:ea typeface="Times New Roman" panose="02020603050405020304" pitchFamily="18" charset="0"/>
              </a:rPr>
              <a:t> </a:t>
            </a:r>
            <a:r>
              <a:rPr lang="en-US" sz="1400" b="1" dirty="0">
                <a:effectLst/>
                <a:latin typeface="Times New Roman" panose="02020603050405020304" pitchFamily="18" charset="0"/>
                <a:ea typeface="Times New Roman" panose="02020603050405020304" pitchFamily="18" charset="0"/>
              </a:rPr>
              <a:t>Annual Amount ($)</a:t>
            </a:r>
            <a:br>
              <a:rPr lang="en-US"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Sales Revenue 2,880,000</a:t>
            </a:r>
            <a:br>
              <a:rPr lang="en-US"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Cost of Goods Sold (COGS) </a:t>
            </a:r>
            <a:r>
              <a:rPr lang="en-US" sz="1400" b="1" dirty="0">
                <a:effectLst/>
                <a:latin typeface="Times New Roman" panose="02020603050405020304" pitchFamily="18" charset="0"/>
                <a:ea typeface="Times New Roman" panose="02020603050405020304" pitchFamily="18" charset="0"/>
              </a:rPr>
              <a:t>$760,040</a:t>
            </a:r>
            <a:br>
              <a:rPr lang="en-US" sz="1400" dirty="0">
                <a:effectLst/>
                <a:latin typeface="Times New Roman" panose="02020603050405020304" pitchFamily="18" charset="0"/>
                <a:ea typeface="Times New Roman" panose="02020603050405020304" pitchFamily="18" charset="0"/>
              </a:rPr>
            </a:br>
            <a:r>
              <a:rPr lang="en-US" sz="1400" b="1" dirty="0">
                <a:effectLst/>
                <a:latin typeface="Times New Roman" panose="02020603050405020304" pitchFamily="18" charset="0"/>
                <a:ea typeface="Times New Roman" panose="02020603050405020304" pitchFamily="18" charset="0"/>
              </a:rPr>
              <a:t>Gross Profit</a:t>
            </a:r>
            <a:r>
              <a:rPr lang="en-US" sz="1400" dirty="0">
                <a:effectLst/>
                <a:latin typeface="Times New Roman" panose="02020603050405020304" pitchFamily="18" charset="0"/>
                <a:ea typeface="Times New Roman" panose="02020603050405020304" pitchFamily="18" charset="0"/>
              </a:rPr>
              <a:t> $2,119,960</a:t>
            </a:r>
            <a:endParaRPr lang="en-US" sz="1200" dirty="0">
              <a:effectLst/>
              <a:latin typeface="Arial" panose="020B0604020202020204" pitchFamily="34" charset="0"/>
              <a:ea typeface="Arial" panose="020B0604020202020204" pitchFamily="34" charset="0"/>
            </a:endParaRPr>
          </a:p>
          <a:p>
            <a:pPr marL="0" marR="0">
              <a:lnSpc>
                <a:spcPct val="115000"/>
              </a:lnSpc>
            </a:pPr>
            <a:r>
              <a:rPr lang="en-US" sz="2000" dirty="0">
                <a:effectLst/>
                <a:latin typeface="Times New Roman" panose="02020603050405020304" pitchFamily="18" charset="0"/>
                <a:ea typeface="Times New Roman" panose="02020603050405020304" pitchFamily="18" charset="0"/>
              </a:rPr>
              <a:t>Operating Expenses: $2,078,760</a:t>
            </a:r>
            <a:endParaRPr lang="en-US" dirty="0">
              <a:effectLst/>
              <a:latin typeface="Arial" panose="020B0604020202020204" pitchFamily="34" charset="0"/>
              <a:ea typeface="Arial" panose="020B0604020202020204" pitchFamily="34" charset="0"/>
            </a:endParaRPr>
          </a:p>
          <a:p>
            <a:pPr marL="0" marR="0">
              <a:lnSpc>
                <a:spcPct val="115000"/>
              </a:lnSpc>
            </a:pPr>
            <a:br>
              <a:rPr lang="en-US" sz="2000" dirty="0">
                <a:effectLst/>
                <a:latin typeface="Times New Roman" panose="02020603050405020304" pitchFamily="18" charset="0"/>
                <a:ea typeface="Times New Roman" panose="02020603050405020304" pitchFamily="18" charset="0"/>
              </a:rPr>
            </a:br>
            <a:r>
              <a:rPr lang="en-US" sz="2000" b="1" dirty="0">
                <a:effectLst/>
                <a:latin typeface="Times New Roman" panose="02020603050405020304" pitchFamily="18" charset="0"/>
                <a:ea typeface="Times New Roman" panose="02020603050405020304" pitchFamily="18" charset="0"/>
              </a:rPr>
              <a:t>Net Operating Income</a:t>
            </a:r>
            <a:r>
              <a:rPr lang="en-US" sz="2000" dirty="0">
                <a:effectLst/>
                <a:latin typeface="Times New Roman" panose="02020603050405020304" pitchFamily="18" charset="0"/>
                <a:ea typeface="Times New Roman" panose="02020603050405020304" pitchFamily="18" charset="0"/>
              </a:rPr>
              <a:t> $41,200</a:t>
            </a:r>
            <a:endParaRPr lang="en-US"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678789681"/>
      </p:ext>
    </p:extLst>
  </p:cSld>
  <p:clrMapOvr>
    <a:masterClrMapping/>
  </p:clrMapOvr>
</p:sld>
</file>

<file path=ppt/theme/theme1.xml><?xml version="1.0" encoding="utf-8"?>
<a:theme xmlns:a="http://schemas.openxmlformats.org/drawingml/2006/main" name="Office Theme">
  <a:themeElements>
    <a:clrScheme name="Dark Wood">
      <a:dk1>
        <a:srgbClr val="192A2E"/>
      </a:dk1>
      <a:lt1>
        <a:srgbClr val="FFFFFF"/>
      </a:lt1>
      <a:dk2>
        <a:srgbClr val="936959"/>
      </a:dk2>
      <a:lt2>
        <a:srgbClr val="576466"/>
      </a:lt2>
      <a:accent1>
        <a:srgbClr val="192A2E"/>
      </a:accent1>
      <a:accent2>
        <a:srgbClr val="41536D"/>
      </a:accent2>
      <a:accent3>
        <a:srgbClr val="7F3A33"/>
      </a:accent3>
      <a:accent4>
        <a:srgbClr val="B2714B"/>
      </a:accent4>
      <a:accent5>
        <a:srgbClr val="D5C9BD"/>
      </a:accent5>
      <a:accent6>
        <a:srgbClr val="8D9C95"/>
      </a:accent6>
      <a:hlink>
        <a:srgbClr val="EAEAEA"/>
      </a:hlink>
      <a:folHlink>
        <a:srgbClr val="954F72"/>
      </a:folHlink>
    </a:clrScheme>
    <a:fontScheme name="Dark Wood">
      <a:majorFont>
        <a:latin typeface="Bodoni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Wood Template_Win32_AP_v2.potx" id="{B9172EDA-FE51-408A-92F2-9CD3D813CA97}" vid="{185EE45A-9B88-4674-B175-0BCC18C71E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5571BCEA-BFD4-4A19-A553-5C9F87CB8F22}">
  <ds:schemaRefs>
    <ds:schemaRef ds:uri="http://schemas.microsoft.com/sharepoint/v3/contenttype/forms"/>
  </ds:schemaRefs>
</ds:datastoreItem>
</file>

<file path=customXml/itemProps2.xml><?xml version="1.0" encoding="utf-8"?>
<ds:datastoreItem xmlns:ds="http://schemas.openxmlformats.org/officeDocument/2006/customXml" ds:itemID="{3594F112-2C18-4A4B-8670-27820EBCA1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EA95FB-CA08-49B7-ACB3-F9D3CF51D93A}">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310</TotalTime>
  <Words>817</Words>
  <Application>Microsoft Office PowerPoint</Application>
  <PresentationFormat>Widescreen</PresentationFormat>
  <Paragraphs>171</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Bodoni MT</vt:lpstr>
      <vt:lpstr>Calibri</vt:lpstr>
      <vt:lpstr>Symbol</vt:lpstr>
      <vt:lpstr>Times New Roman</vt:lpstr>
      <vt:lpstr>Office Theme</vt:lpstr>
      <vt:lpstr>Caffe Chair</vt:lpstr>
      <vt:lpstr> Table of content:</vt:lpstr>
      <vt:lpstr>Introduction</vt:lpstr>
      <vt:lpstr>Design Product</vt:lpstr>
      <vt:lpstr>List of all cost and (D, I, F, V)</vt:lpstr>
      <vt:lpstr>CVP Analysis </vt:lpstr>
      <vt:lpstr>Job Costing </vt:lpstr>
      <vt:lpstr>Activity-based costing for Caffe Chair</vt:lpstr>
      <vt:lpstr>Master Budget</vt:lpstr>
      <vt:lpstr>Pricing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mohammed alyami</dc:creator>
  <cp:lastModifiedBy>mohammed alyami</cp:lastModifiedBy>
  <cp:revision>1</cp:revision>
  <dcterms:created xsi:type="dcterms:W3CDTF">2024-12-01T19:07:52Z</dcterms:created>
  <dcterms:modified xsi:type="dcterms:W3CDTF">2024-12-02T00:29:34Z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